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70" r:id="rId1"/>
  </p:sldMasterIdLst>
  <p:notesMasterIdLst>
    <p:notesMasterId r:id="rId11"/>
  </p:notesMasterIdLst>
  <p:handoutMasterIdLst>
    <p:handoutMasterId r:id="rId12"/>
  </p:handoutMasterIdLst>
  <p:sldIdLst>
    <p:sldId id="256" r:id="rId2"/>
    <p:sldId id="785" r:id="rId3"/>
    <p:sldId id="717" r:id="rId4"/>
    <p:sldId id="741" r:id="rId5"/>
    <p:sldId id="784" r:id="rId6"/>
    <p:sldId id="701" r:id="rId7"/>
    <p:sldId id="783" r:id="rId8"/>
    <p:sldId id="745" r:id="rId9"/>
    <p:sldId id="725" r:id="rId10"/>
  </p:sldIdLst>
  <p:sldSz cx="12192000" cy="6858000"/>
  <p:notesSz cx="6858000" cy="9144000"/>
  <p:custDataLst>
    <p:tags r:id="rId13"/>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a:srgbClr val="7F7F7F"/>
    <a:srgbClr val="595959"/>
    <a:srgbClr val="5B9BD5"/>
    <a:srgbClr val="A5A5A5"/>
    <a:srgbClr val="56AEE0"/>
    <a:srgbClr val="001F60"/>
    <a:srgbClr val="FFFFFF"/>
    <a:srgbClr val="B7AB9F"/>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091" autoAdjust="0"/>
    <p:restoredTop sz="93438" autoAdjust="0"/>
  </p:normalViewPr>
  <p:slideViewPr>
    <p:cSldViewPr snapToGrid="0">
      <p:cViewPr varScale="1">
        <p:scale>
          <a:sx n="63" d="100"/>
          <a:sy n="63" d="100"/>
        </p:scale>
        <p:origin x="532" y="5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2928"/>
    </p:cViewPr>
  </p:sorterViewPr>
  <p:notesViewPr>
    <p:cSldViewPr snapToGrid="0">
      <p:cViewPr varScale="1">
        <p:scale>
          <a:sx n="57" d="100"/>
          <a:sy n="57" d="100"/>
        </p:scale>
        <p:origin x="283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3B95E87-9B27-4881-AA11-2A1FED465AD3}" type="datetimeFigureOut">
              <a:rPr lang="ru-RU" smtClean="0"/>
              <a:t>17.10.2022</a:t>
            </a:fld>
            <a:endParaRPr lang="ru-RU"/>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D113726-222A-4D2F-B9C5-17D3E557F50F}" type="slidenum">
              <a:rPr lang="ru-RU" smtClean="0"/>
              <a:t>‹#›</a:t>
            </a:fld>
            <a:endParaRPr lang="ru-RU"/>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70D533-08AE-4D6E-8279-57503AA0258C}" type="datetimeFigureOut">
              <a:rPr lang="ru-RU" smtClean="0"/>
              <a:t>17.10.2022</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22DDE1-946E-4D4F-A009-0AB060DAEC3B}" type="slidenum">
              <a:rPr lang="ru-RU" smtClean="0"/>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DA4E76C-39D2-4EB7-A4CA-9BFD79227631}"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D22DDE1-946E-4D4F-A009-0AB060DAEC3B}" type="slidenum">
              <a:rPr lang="ru-RU" smtClean="0"/>
              <a:t>6</a:t>
            </a:fld>
            <a:endParaRPr lang="ru-RU"/>
          </a:p>
        </p:txBody>
      </p:sp>
    </p:spTree>
    <p:extLst>
      <p:ext uri="{BB962C8B-B14F-4D97-AF65-F5344CB8AC3E}">
        <p14:creationId xmlns:p14="http://schemas.microsoft.com/office/powerpoint/2010/main" val="2042119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A8E801C-6FF8-1B26-E5D5-7193104E7A47}"/>
              </a:ext>
            </a:extLst>
          </p:cNvPr>
          <p:cNvSpPr>
            <a:spLocks noGrp="1"/>
          </p:cNvSpPr>
          <p:nvPr>
            <p:ph type="ctrTitle"/>
          </p:nvPr>
        </p:nvSpPr>
        <p:spPr>
          <a:xfrm>
            <a:off x="1524000" y="1122363"/>
            <a:ext cx="9144000" cy="2387600"/>
          </a:xfrm>
        </p:spPr>
        <p:txBody>
          <a:bodyPr anchor="b"/>
          <a:lstStyle>
            <a:lvl1pPr algn="ctr">
              <a:defRPr sz="6000"/>
            </a:lvl1pPr>
          </a:lstStyle>
          <a:p>
            <a:r>
              <a:rPr kumimoji="1" lang="zh-CN" altLang="en-US"/>
              <a:t>单击此处编辑母版标题样式</a:t>
            </a:r>
          </a:p>
        </p:txBody>
      </p:sp>
      <p:sp>
        <p:nvSpPr>
          <p:cNvPr id="3" name="副标题 2">
            <a:extLst>
              <a:ext uri="{FF2B5EF4-FFF2-40B4-BE49-F238E27FC236}">
                <a16:creationId xmlns:a16="http://schemas.microsoft.com/office/drawing/2014/main" id="{5A080912-81F1-C323-14F5-A0D0D7F10E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p>
        </p:txBody>
      </p:sp>
      <p:sp>
        <p:nvSpPr>
          <p:cNvPr id="4" name="日期占位符 3">
            <a:extLst>
              <a:ext uri="{FF2B5EF4-FFF2-40B4-BE49-F238E27FC236}">
                <a16:creationId xmlns:a16="http://schemas.microsoft.com/office/drawing/2014/main" id="{19130770-A740-101E-5D8C-ACBE96734027}"/>
              </a:ext>
            </a:extLst>
          </p:cNvPr>
          <p:cNvSpPr>
            <a:spLocks noGrp="1"/>
          </p:cNvSpPr>
          <p:nvPr>
            <p:ph type="dt" sz="half" idx="10"/>
          </p:nvPr>
        </p:nvSpPr>
        <p:spPr/>
        <p:txBody>
          <a:bodyPr/>
          <a:lstStyle/>
          <a:p>
            <a:fld id="{DF132EED-226A-1848-943E-79AA558B7327}" type="datetimeFigureOut">
              <a:rPr kumimoji="1" lang="zh-CN" altLang="en-US" smtClean="0"/>
              <a:t>2022/10/17</a:t>
            </a:fld>
            <a:endParaRPr kumimoji="1" lang="zh-CN" altLang="en-US"/>
          </a:p>
        </p:txBody>
      </p:sp>
      <p:sp>
        <p:nvSpPr>
          <p:cNvPr id="5" name="页脚占位符 4">
            <a:extLst>
              <a:ext uri="{FF2B5EF4-FFF2-40B4-BE49-F238E27FC236}">
                <a16:creationId xmlns:a16="http://schemas.microsoft.com/office/drawing/2014/main" id="{436BB462-C856-DCC5-9FE2-027C18FF421B}"/>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DCC9E1F8-940F-99F1-A997-B3C08B814F10}"/>
              </a:ext>
            </a:extLst>
          </p:cNvPr>
          <p:cNvSpPr>
            <a:spLocks noGrp="1"/>
          </p:cNvSpPr>
          <p:nvPr>
            <p:ph type="sldNum" sz="quarter" idx="12"/>
          </p:nvPr>
        </p:nvSpPr>
        <p:spPr/>
        <p:txBody>
          <a:bodyPr/>
          <a:lstStyle/>
          <a:p>
            <a:fld id="{02ADD9E1-6868-2D4A-AB2F-8D784F7C1516}" type="slidenum">
              <a:rPr kumimoji="1" lang="zh-CN" altLang="en-US" smtClean="0"/>
              <a:t>‹#›</a:t>
            </a:fld>
            <a:endParaRPr kumimoji="1" lang="zh-CN" altLang="en-US"/>
          </a:p>
        </p:txBody>
      </p:sp>
    </p:spTree>
    <p:extLst>
      <p:ext uri="{BB962C8B-B14F-4D97-AF65-F5344CB8AC3E}">
        <p14:creationId xmlns:p14="http://schemas.microsoft.com/office/powerpoint/2010/main" val="10385606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13B66FA-51C6-3362-EF4D-7DF19E7F7E44}"/>
              </a:ext>
            </a:extLst>
          </p:cNvPr>
          <p:cNvSpPr>
            <a:spLocks noGrp="1"/>
          </p:cNvSpPr>
          <p:nvPr>
            <p:ph type="title"/>
          </p:nvPr>
        </p:nvSpPr>
        <p:spPr/>
        <p:txBody>
          <a:bodyPr/>
          <a:lstStyle/>
          <a:p>
            <a:r>
              <a:rPr kumimoji="1" lang="zh-CN" altLang="en-US"/>
              <a:t>单击此处编辑母版标题样式</a:t>
            </a:r>
          </a:p>
        </p:txBody>
      </p:sp>
      <p:sp>
        <p:nvSpPr>
          <p:cNvPr id="3" name="竖排文字占位符 2">
            <a:extLst>
              <a:ext uri="{FF2B5EF4-FFF2-40B4-BE49-F238E27FC236}">
                <a16:creationId xmlns:a16="http://schemas.microsoft.com/office/drawing/2014/main" id="{C5E652D8-6D3F-641D-13E9-2ABCC3E510F8}"/>
              </a:ext>
            </a:extLst>
          </p:cNvPr>
          <p:cNvSpPr>
            <a:spLocks noGrp="1"/>
          </p:cNvSpPr>
          <p:nvPr>
            <p:ph type="body" orient="vert" idx="1"/>
          </p:nvPr>
        </p:nvSpPr>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04D7AF65-B180-9B53-D5BE-B9C5F64D558F}"/>
              </a:ext>
            </a:extLst>
          </p:cNvPr>
          <p:cNvSpPr>
            <a:spLocks noGrp="1"/>
          </p:cNvSpPr>
          <p:nvPr>
            <p:ph type="dt" sz="half" idx="10"/>
          </p:nvPr>
        </p:nvSpPr>
        <p:spPr/>
        <p:txBody>
          <a:bodyPr/>
          <a:lstStyle/>
          <a:p>
            <a:fld id="{DF132EED-226A-1848-943E-79AA558B7327}" type="datetimeFigureOut">
              <a:rPr kumimoji="1" lang="zh-CN" altLang="en-US" smtClean="0"/>
              <a:t>2022/10/17</a:t>
            </a:fld>
            <a:endParaRPr kumimoji="1" lang="zh-CN" altLang="en-US"/>
          </a:p>
        </p:txBody>
      </p:sp>
      <p:sp>
        <p:nvSpPr>
          <p:cNvPr id="5" name="页脚占位符 4">
            <a:extLst>
              <a:ext uri="{FF2B5EF4-FFF2-40B4-BE49-F238E27FC236}">
                <a16:creationId xmlns:a16="http://schemas.microsoft.com/office/drawing/2014/main" id="{B76419F2-309E-02C1-1C6F-75A44CE3C19E}"/>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DA116633-0E16-7415-B1E7-6E5D5531A9AF}"/>
              </a:ext>
            </a:extLst>
          </p:cNvPr>
          <p:cNvSpPr>
            <a:spLocks noGrp="1"/>
          </p:cNvSpPr>
          <p:nvPr>
            <p:ph type="sldNum" sz="quarter" idx="12"/>
          </p:nvPr>
        </p:nvSpPr>
        <p:spPr/>
        <p:txBody>
          <a:bodyPr/>
          <a:lstStyle/>
          <a:p>
            <a:fld id="{02ADD9E1-6868-2D4A-AB2F-8D784F7C1516}" type="slidenum">
              <a:rPr kumimoji="1" lang="zh-CN" altLang="en-US" smtClean="0"/>
              <a:t>‹#›</a:t>
            </a:fld>
            <a:endParaRPr kumimoji="1" lang="zh-CN" altLang="en-US"/>
          </a:p>
        </p:txBody>
      </p:sp>
    </p:spTree>
    <p:extLst>
      <p:ext uri="{BB962C8B-B14F-4D97-AF65-F5344CB8AC3E}">
        <p14:creationId xmlns:p14="http://schemas.microsoft.com/office/powerpoint/2010/main" val="4005836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27027D03-7290-E9F5-7747-C8FCC62E94B3}"/>
              </a:ext>
            </a:extLst>
          </p:cNvPr>
          <p:cNvSpPr>
            <a:spLocks noGrp="1"/>
          </p:cNvSpPr>
          <p:nvPr>
            <p:ph type="title" orient="vert"/>
          </p:nvPr>
        </p:nvSpPr>
        <p:spPr>
          <a:xfrm>
            <a:off x="8724900" y="365125"/>
            <a:ext cx="2628900" cy="5811838"/>
          </a:xfrm>
        </p:spPr>
        <p:txBody>
          <a:bodyPr vert="eaVert"/>
          <a:lstStyle/>
          <a:p>
            <a:r>
              <a:rPr kumimoji="1" lang="zh-CN" altLang="en-US"/>
              <a:t>单击此处编辑母版标题样式</a:t>
            </a:r>
          </a:p>
        </p:txBody>
      </p:sp>
      <p:sp>
        <p:nvSpPr>
          <p:cNvPr id="3" name="竖排文字占位符 2">
            <a:extLst>
              <a:ext uri="{FF2B5EF4-FFF2-40B4-BE49-F238E27FC236}">
                <a16:creationId xmlns:a16="http://schemas.microsoft.com/office/drawing/2014/main" id="{3FAAE110-69BD-0DB6-2E2F-25C15EFC25AE}"/>
              </a:ext>
            </a:extLst>
          </p:cNvPr>
          <p:cNvSpPr>
            <a:spLocks noGrp="1"/>
          </p:cNvSpPr>
          <p:nvPr>
            <p:ph type="body" orient="vert" idx="1"/>
          </p:nvPr>
        </p:nvSpPr>
        <p:spPr>
          <a:xfrm>
            <a:off x="838200" y="365125"/>
            <a:ext cx="7734300" cy="5811838"/>
          </a:xfr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8E311531-D8DB-CB1C-F5AB-EB2A3DAAF100}"/>
              </a:ext>
            </a:extLst>
          </p:cNvPr>
          <p:cNvSpPr>
            <a:spLocks noGrp="1"/>
          </p:cNvSpPr>
          <p:nvPr>
            <p:ph type="dt" sz="half" idx="10"/>
          </p:nvPr>
        </p:nvSpPr>
        <p:spPr/>
        <p:txBody>
          <a:bodyPr/>
          <a:lstStyle/>
          <a:p>
            <a:fld id="{DF132EED-226A-1848-943E-79AA558B7327}" type="datetimeFigureOut">
              <a:rPr kumimoji="1" lang="zh-CN" altLang="en-US" smtClean="0"/>
              <a:t>2022/10/17</a:t>
            </a:fld>
            <a:endParaRPr kumimoji="1" lang="zh-CN" altLang="en-US"/>
          </a:p>
        </p:txBody>
      </p:sp>
      <p:sp>
        <p:nvSpPr>
          <p:cNvPr id="5" name="页脚占位符 4">
            <a:extLst>
              <a:ext uri="{FF2B5EF4-FFF2-40B4-BE49-F238E27FC236}">
                <a16:creationId xmlns:a16="http://schemas.microsoft.com/office/drawing/2014/main" id="{2ED06666-39AB-09D6-66FA-E72D23D3CDA3}"/>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402C9D6D-A9CB-C434-AA04-C8FC571758B2}"/>
              </a:ext>
            </a:extLst>
          </p:cNvPr>
          <p:cNvSpPr>
            <a:spLocks noGrp="1"/>
          </p:cNvSpPr>
          <p:nvPr>
            <p:ph type="sldNum" sz="quarter" idx="12"/>
          </p:nvPr>
        </p:nvSpPr>
        <p:spPr/>
        <p:txBody>
          <a:bodyPr/>
          <a:lstStyle/>
          <a:p>
            <a:fld id="{02ADD9E1-6868-2D4A-AB2F-8D784F7C1516}" type="slidenum">
              <a:rPr kumimoji="1" lang="zh-CN" altLang="en-US" smtClean="0"/>
              <a:t>‹#›</a:t>
            </a:fld>
            <a:endParaRPr kumimoji="1" lang="zh-CN" altLang="en-US"/>
          </a:p>
        </p:txBody>
      </p:sp>
    </p:spTree>
    <p:extLst>
      <p:ext uri="{BB962C8B-B14F-4D97-AF65-F5344CB8AC3E}">
        <p14:creationId xmlns:p14="http://schemas.microsoft.com/office/powerpoint/2010/main" val="2850571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General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98019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1_Титульный слайд">
    <p:spTree>
      <p:nvGrpSpPr>
        <p:cNvPr id="1" name=""/>
        <p:cNvGrpSpPr/>
        <p:nvPr/>
      </p:nvGrpSpPr>
      <p:grpSpPr>
        <a:xfrm>
          <a:off x="0" y="0"/>
          <a:ext cx="0" cy="0"/>
          <a:chOff x="0" y="0"/>
          <a:chExt cx="0" cy="0"/>
        </a:xfrm>
      </p:grpSpPr>
      <p:sp>
        <p:nvSpPr>
          <p:cNvPr id="10" name="Picture Placeholder 8"/>
          <p:cNvSpPr>
            <a:spLocks noGrp="1"/>
          </p:cNvSpPr>
          <p:nvPr>
            <p:ph type="pic" sz="quarter" idx="14"/>
          </p:nvPr>
        </p:nvSpPr>
        <p:spPr>
          <a:xfrm>
            <a:off x="7634513" y="2308497"/>
            <a:ext cx="2245360" cy="2245359"/>
          </a:xfrm>
          <a:prstGeom prst="rect">
            <a:avLst/>
          </a:prstGeom>
          <a:solidFill>
            <a:schemeClr val="bg1"/>
          </a:solidFill>
          <a:ln>
            <a:noFill/>
          </a:ln>
          <a:effectLst>
            <a:outerShdw blurRad="762000" dist="254000" dir="5400000" algn="t" rotWithShape="0">
              <a:prstClr val="black">
                <a:alpha val="30000"/>
              </a:prstClr>
            </a:outerShdw>
          </a:effectLst>
        </p:spPr>
        <p:txBody>
          <a:bodyPr wrap="square" anchor="ctr">
            <a:noAutofit/>
          </a:bodyPr>
          <a:lstStyle>
            <a:lvl1pPr algn="ctr">
              <a:defRPr sz="1200">
                <a:solidFill>
                  <a:schemeClr val="tx1"/>
                </a:solidFill>
              </a:defRPr>
            </a:lvl1pPr>
          </a:lstStyle>
          <a:p>
            <a:endParaRPr lang="en-US"/>
          </a:p>
        </p:txBody>
      </p:sp>
      <p:sp>
        <p:nvSpPr>
          <p:cNvPr id="11" name="Picture Placeholder 8"/>
          <p:cNvSpPr>
            <a:spLocks noGrp="1"/>
          </p:cNvSpPr>
          <p:nvPr>
            <p:ph type="pic" sz="quarter" idx="18"/>
          </p:nvPr>
        </p:nvSpPr>
        <p:spPr>
          <a:xfrm>
            <a:off x="9946640" y="0"/>
            <a:ext cx="2245360" cy="224536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12" name="Picture Placeholder 8"/>
          <p:cNvSpPr>
            <a:spLocks noGrp="1"/>
          </p:cNvSpPr>
          <p:nvPr>
            <p:ph type="pic" sz="quarter" idx="19"/>
          </p:nvPr>
        </p:nvSpPr>
        <p:spPr>
          <a:xfrm>
            <a:off x="9946640" y="2308497"/>
            <a:ext cx="2245360" cy="224536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15" name="Picture Placeholder 8"/>
          <p:cNvSpPr>
            <a:spLocks noGrp="1"/>
          </p:cNvSpPr>
          <p:nvPr>
            <p:ph type="pic" sz="quarter" idx="20"/>
          </p:nvPr>
        </p:nvSpPr>
        <p:spPr>
          <a:xfrm>
            <a:off x="9946640" y="4616995"/>
            <a:ext cx="2245360" cy="224536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16" name="Picture Placeholder 8"/>
          <p:cNvSpPr>
            <a:spLocks noGrp="1"/>
          </p:cNvSpPr>
          <p:nvPr>
            <p:ph type="pic" sz="quarter" idx="22"/>
          </p:nvPr>
        </p:nvSpPr>
        <p:spPr>
          <a:xfrm>
            <a:off x="7634513" y="0"/>
            <a:ext cx="2245360" cy="224536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17" name="Picture Placeholder 8"/>
          <p:cNvSpPr>
            <a:spLocks noGrp="1"/>
          </p:cNvSpPr>
          <p:nvPr>
            <p:ph type="pic" sz="quarter" idx="23"/>
          </p:nvPr>
        </p:nvSpPr>
        <p:spPr>
          <a:xfrm>
            <a:off x="7634513" y="4624977"/>
            <a:ext cx="2245360" cy="224536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18" name="Picture Placeholder 8"/>
          <p:cNvSpPr>
            <a:spLocks noGrp="1"/>
          </p:cNvSpPr>
          <p:nvPr>
            <p:ph type="pic" sz="quarter" idx="24"/>
          </p:nvPr>
        </p:nvSpPr>
        <p:spPr>
          <a:xfrm>
            <a:off x="5312227" y="4624977"/>
            <a:ext cx="2245360" cy="224536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19" name="Picture Placeholder 8"/>
          <p:cNvSpPr>
            <a:spLocks noGrp="1"/>
          </p:cNvSpPr>
          <p:nvPr>
            <p:ph type="pic" sz="quarter" idx="25"/>
          </p:nvPr>
        </p:nvSpPr>
        <p:spPr>
          <a:xfrm>
            <a:off x="2979057" y="4624977"/>
            <a:ext cx="2245360" cy="224536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20" name="Title 1"/>
          <p:cNvSpPr>
            <a:spLocks noGrp="1"/>
          </p:cNvSpPr>
          <p:nvPr>
            <p:ph type="title" hasCustomPrompt="1"/>
          </p:nvPr>
        </p:nvSpPr>
        <p:spPr>
          <a:xfrm>
            <a:off x="1075771" y="837994"/>
            <a:ext cx="5261529" cy="910285"/>
          </a:xfrm>
          <a:prstGeom prst="rect">
            <a:avLst/>
          </a:prstGeom>
          <a:effectLst>
            <a:outerShdw blurRad="762000" dist="381000" dir="5400000" algn="t" rotWithShape="0">
              <a:prstClr val="black">
                <a:alpha val="30000"/>
              </a:prstClr>
            </a:outerShdw>
          </a:effectLst>
        </p:spPr>
        <p:txBody>
          <a:bodyPr>
            <a:noAutofit/>
          </a:bodyPr>
          <a:lstStyle>
            <a:lvl1pPr>
              <a:defRPr sz="3600" b="1" i="0">
                <a:latin typeface="Tahoma" panose="020B0604030504040204" pitchFamily="34" charset="0"/>
                <a:ea typeface="Tahoma" panose="020B0604030504040204" pitchFamily="34" charset="0"/>
                <a:cs typeface="Tahoma" panose="020B0604030504040204" pitchFamily="34" charset="0"/>
              </a:defRPr>
            </a:lvl1pPr>
          </a:lstStyle>
          <a:p>
            <a:r>
              <a:rPr lang="en-US" dirty="0"/>
              <a:t>Click</a:t>
            </a:r>
          </a:p>
        </p:txBody>
      </p:sp>
      <p:sp>
        <p:nvSpPr>
          <p:cNvPr id="23" name="Текст 3"/>
          <p:cNvSpPr>
            <a:spLocks noGrp="1"/>
          </p:cNvSpPr>
          <p:nvPr>
            <p:ph type="body" sz="quarter" idx="12" hasCustomPrompt="1"/>
          </p:nvPr>
        </p:nvSpPr>
        <p:spPr>
          <a:xfrm>
            <a:off x="1075771" y="2356987"/>
            <a:ext cx="4799656" cy="1854226"/>
          </a:xfrm>
          <a:prstGeom prst="rect">
            <a:avLst/>
          </a:prstGeom>
        </p:spPr>
        <p:txBody>
          <a:bodyPr>
            <a:normAutofit/>
          </a:bodyPr>
          <a:lstStyle>
            <a:lvl1pPr algn="l">
              <a:lnSpc>
                <a:spcPct val="120000"/>
              </a:lnSpc>
              <a:defRPr lang="en-US" sz="1400" b="0" i="0" baseline="0" dirty="0">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pPr marL="0" lvl="0" indent="0">
              <a:lnSpc>
                <a:spcPct val="150000"/>
              </a:lnSpc>
              <a:buNone/>
            </a:pPr>
            <a:r>
              <a:rPr lang="en-US" dirty="0"/>
              <a:t>Example text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60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6" presetClass="emph" presetSubtype="0" accel="50000" decel="50000" autoRev="1" fill="hold" grpId="1" nodeType="withEffect">
                                  <p:stCondLst>
                                    <p:cond delay="600"/>
                                  </p:stCondLst>
                                  <p:childTnLst>
                                    <p:animScale>
                                      <p:cBhvr>
                                        <p:cTn id="9" dur="500" fill="hold"/>
                                        <p:tgtEl>
                                          <p:spTgt spid="11"/>
                                        </p:tgtEl>
                                      </p:cBhvr>
                                      <p:by x="105000" y="105000"/>
                                    </p:animScale>
                                  </p:childTnLst>
                                </p:cTn>
                              </p:par>
                              <p:par>
                                <p:cTn id="10" presetID="22" presetClass="entr" presetSubtype="8" fill="hold" grpId="0" nodeType="withEffect">
                                  <p:stCondLst>
                                    <p:cond delay="30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par>
                                <p:cTn id="13" presetID="6" presetClass="emph" presetSubtype="0" accel="50000" decel="50000" autoRev="1" fill="hold" grpId="1" nodeType="withEffect">
                                  <p:stCondLst>
                                    <p:cond delay="300"/>
                                  </p:stCondLst>
                                  <p:childTnLst>
                                    <p:animScale>
                                      <p:cBhvr>
                                        <p:cTn id="14" dur="500" fill="hold"/>
                                        <p:tgtEl>
                                          <p:spTgt spid="12"/>
                                        </p:tgtEl>
                                      </p:cBhvr>
                                      <p:by x="105000" y="105000"/>
                                    </p:animScale>
                                  </p:childTnLst>
                                </p:cTn>
                              </p:par>
                              <p:par>
                                <p:cTn id="15" presetID="22" presetClass="entr" presetSubtype="8"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par>
                                <p:cTn id="18" presetID="6" presetClass="emph" presetSubtype="0" accel="50000" decel="50000" autoRev="1" fill="hold" grpId="1" nodeType="withEffect">
                                  <p:stCondLst>
                                    <p:cond delay="0"/>
                                  </p:stCondLst>
                                  <p:childTnLst>
                                    <p:animScale>
                                      <p:cBhvr>
                                        <p:cTn id="19" dur="500" fill="hold"/>
                                        <p:tgtEl>
                                          <p:spTgt spid="15"/>
                                        </p:tgtEl>
                                      </p:cBhvr>
                                      <p:by x="105000" y="105000"/>
                                    </p:animScale>
                                  </p:childTnLst>
                                </p:cTn>
                              </p:par>
                              <p:par>
                                <p:cTn id="20" presetID="22" presetClass="entr" presetSubtype="8" fill="hold" grpId="0" nodeType="withEffect">
                                  <p:stCondLst>
                                    <p:cond delay="120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par>
                                <p:cTn id="23" presetID="6" presetClass="emph" presetSubtype="0" accel="50000" decel="50000" autoRev="1" fill="hold" grpId="1" nodeType="withEffect">
                                  <p:stCondLst>
                                    <p:cond delay="1200"/>
                                  </p:stCondLst>
                                  <p:childTnLst>
                                    <p:animScale>
                                      <p:cBhvr>
                                        <p:cTn id="24" dur="500" fill="hold"/>
                                        <p:tgtEl>
                                          <p:spTgt spid="16"/>
                                        </p:tgtEl>
                                      </p:cBhvr>
                                      <p:by x="105000" y="105000"/>
                                    </p:animScale>
                                  </p:childTnLst>
                                </p:cTn>
                              </p:par>
                              <p:par>
                                <p:cTn id="25" presetID="22" presetClass="entr" presetSubtype="8" fill="hold" grpId="0" nodeType="withEffect">
                                  <p:stCondLst>
                                    <p:cond delay="90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par>
                                <p:cTn id="28" presetID="6" presetClass="emph" presetSubtype="0" accel="50000" decel="50000" autoRev="1" fill="hold" grpId="1" nodeType="withEffect">
                                  <p:stCondLst>
                                    <p:cond delay="900"/>
                                  </p:stCondLst>
                                  <p:childTnLst>
                                    <p:animScale>
                                      <p:cBhvr>
                                        <p:cTn id="29" dur="500" fill="hold"/>
                                        <p:tgtEl>
                                          <p:spTgt spid="17"/>
                                        </p:tgtEl>
                                      </p:cBhvr>
                                      <p:by x="105000" y="105000"/>
                                    </p:animScale>
                                  </p:childTnLst>
                                </p:cTn>
                              </p:par>
                              <p:par>
                                <p:cTn id="30" presetID="22" presetClass="entr" presetSubtype="8" fill="hold" grpId="0" nodeType="withEffect">
                                  <p:stCondLst>
                                    <p:cond delay="1800"/>
                                  </p:stCondLst>
                                  <p:childTnLst>
                                    <p:set>
                                      <p:cBhvr>
                                        <p:cTn id="31" dur="1" fill="hold">
                                          <p:stCondLst>
                                            <p:cond delay="0"/>
                                          </p:stCondLst>
                                        </p:cTn>
                                        <p:tgtEl>
                                          <p:spTgt spid="18"/>
                                        </p:tgtEl>
                                        <p:attrNameLst>
                                          <p:attrName>style.visibility</p:attrName>
                                        </p:attrNameLst>
                                      </p:cBhvr>
                                      <p:to>
                                        <p:strVal val="visible"/>
                                      </p:to>
                                    </p:set>
                                    <p:animEffect transition="in" filter="wipe(left)">
                                      <p:cBhvr>
                                        <p:cTn id="32" dur="500"/>
                                        <p:tgtEl>
                                          <p:spTgt spid="18"/>
                                        </p:tgtEl>
                                      </p:cBhvr>
                                    </p:animEffect>
                                  </p:childTnLst>
                                </p:cTn>
                              </p:par>
                              <p:par>
                                <p:cTn id="33" presetID="6" presetClass="emph" presetSubtype="0" accel="50000" decel="50000" autoRev="1" fill="hold" grpId="1" nodeType="withEffect">
                                  <p:stCondLst>
                                    <p:cond delay="1800"/>
                                  </p:stCondLst>
                                  <p:childTnLst>
                                    <p:animScale>
                                      <p:cBhvr>
                                        <p:cTn id="34" dur="500" fill="hold"/>
                                        <p:tgtEl>
                                          <p:spTgt spid="18"/>
                                        </p:tgtEl>
                                      </p:cBhvr>
                                      <p:by x="105000" y="105000"/>
                                    </p:animScale>
                                  </p:childTnLst>
                                </p:cTn>
                              </p:par>
                              <p:par>
                                <p:cTn id="35" presetID="22" presetClass="entr" presetSubtype="8" fill="hold" grpId="0" nodeType="withEffect">
                                  <p:stCondLst>
                                    <p:cond delay="210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500"/>
                                        <p:tgtEl>
                                          <p:spTgt spid="19"/>
                                        </p:tgtEl>
                                      </p:cBhvr>
                                    </p:animEffect>
                                  </p:childTnLst>
                                </p:cTn>
                              </p:par>
                              <p:par>
                                <p:cTn id="38" presetID="6" presetClass="emph" presetSubtype="0" accel="50000" decel="50000" autoRev="1" fill="hold" grpId="1" nodeType="withEffect">
                                  <p:stCondLst>
                                    <p:cond delay="2100"/>
                                  </p:stCondLst>
                                  <p:childTnLst>
                                    <p:animScale>
                                      <p:cBhvr>
                                        <p:cTn id="39" dur="500" fill="hold"/>
                                        <p:tgtEl>
                                          <p:spTgt spid="19"/>
                                        </p:tgtEl>
                                      </p:cBhvr>
                                      <p:by x="105000" y="105000"/>
                                    </p:animScale>
                                  </p:childTnLst>
                                </p:cTn>
                              </p:par>
                              <p:par>
                                <p:cTn id="40" presetID="22" presetClass="entr" presetSubtype="8" fill="hold" grpId="0" nodeType="withEffect">
                                  <p:stCondLst>
                                    <p:cond delay="150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500"/>
                                        <p:tgtEl>
                                          <p:spTgt spid="10"/>
                                        </p:tgtEl>
                                      </p:cBhvr>
                                    </p:animEffect>
                                  </p:childTnLst>
                                </p:cTn>
                              </p:par>
                              <p:par>
                                <p:cTn id="43" presetID="6" presetClass="emph" presetSubtype="0" accel="50000" decel="50000" autoRev="1" fill="hold" grpId="1" nodeType="withEffect">
                                  <p:stCondLst>
                                    <p:cond delay="1500"/>
                                  </p:stCondLst>
                                  <p:childTnLst>
                                    <p:animScale>
                                      <p:cBhvr>
                                        <p:cTn id="44" dur="500" fill="hold"/>
                                        <p:tgtEl>
                                          <p:spTgt spid="10"/>
                                        </p:tgtEl>
                                      </p:cBhvr>
                                      <p:by x="105000" y="105000"/>
                                    </p:animScale>
                                  </p:childTnLst>
                                </p:cTn>
                              </p:par>
                              <p:par>
                                <p:cTn id="45" presetID="2" presetClass="entr" presetSubtype="1" decel="50000" fill="hold" grpId="0" nodeType="withEffect">
                                  <p:stCondLst>
                                    <p:cond delay="0"/>
                                  </p:stCondLst>
                                  <p:iterate type="wd">
                                    <p:tmPct val="10000"/>
                                  </p:iterate>
                                  <p:childTnLst>
                                    <p:set>
                                      <p:cBhvr>
                                        <p:cTn id="46" dur="1" fill="hold">
                                          <p:stCondLst>
                                            <p:cond delay="0"/>
                                          </p:stCondLst>
                                        </p:cTn>
                                        <p:tgtEl>
                                          <p:spTgt spid="20"/>
                                        </p:tgtEl>
                                        <p:attrNameLst>
                                          <p:attrName>style.visibility</p:attrName>
                                        </p:attrNameLst>
                                      </p:cBhvr>
                                      <p:to>
                                        <p:strVal val="visible"/>
                                      </p:to>
                                    </p:set>
                                    <p:anim calcmode="lin" valueType="num">
                                      <p:cBhvr additive="base">
                                        <p:cTn id="47" dur="1000" fill="hold"/>
                                        <p:tgtEl>
                                          <p:spTgt spid="20"/>
                                        </p:tgtEl>
                                        <p:attrNameLst>
                                          <p:attrName>ppt_x</p:attrName>
                                        </p:attrNameLst>
                                      </p:cBhvr>
                                      <p:tavLst>
                                        <p:tav tm="0">
                                          <p:val>
                                            <p:strVal val="#ppt_x"/>
                                          </p:val>
                                        </p:tav>
                                        <p:tav tm="100000">
                                          <p:val>
                                            <p:strVal val="#ppt_x"/>
                                          </p:val>
                                        </p:tav>
                                      </p:tavLst>
                                    </p:anim>
                                    <p:anim calcmode="lin" valueType="num">
                                      <p:cBhvr additive="base">
                                        <p:cTn id="48" dur="1000" fill="hold"/>
                                        <p:tgtEl>
                                          <p:spTgt spid="2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1" grpId="1" animBg="1"/>
      <p:bldP spid="12" grpId="0" animBg="1"/>
      <p:bldP spid="12"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6_Титульный слайд">
    <p:spTree>
      <p:nvGrpSpPr>
        <p:cNvPr id="1" name=""/>
        <p:cNvGrpSpPr/>
        <p:nvPr/>
      </p:nvGrpSpPr>
      <p:grpSpPr>
        <a:xfrm>
          <a:off x="0" y="0"/>
          <a:ext cx="0" cy="0"/>
          <a:chOff x="0" y="0"/>
          <a:chExt cx="0" cy="0"/>
        </a:xfrm>
      </p:grpSpPr>
      <p:sp>
        <p:nvSpPr>
          <p:cNvPr id="9" name="Picture Placeholder 8"/>
          <p:cNvSpPr>
            <a:spLocks noGrp="1"/>
          </p:cNvSpPr>
          <p:nvPr>
            <p:ph type="pic" sz="quarter" idx="15"/>
          </p:nvPr>
        </p:nvSpPr>
        <p:spPr>
          <a:xfrm>
            <a:off x="6085840" y="-30480"/>
            <a:ext cx="3048000" cy="688848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32" name="Title 1"/>
          <p:cNvSpPr>
            <a:spLocks noGrp="1"/>
          </p:cNvSpPr>
          <p:nvPr>
            <p:ph type="title" hasCustomPrompt="1"/>
          </p:nvPr>
        </p:nvSpPr>
        <p:spPr>
          <a:xfrm>
            <a:off x="1075771" y="837994"/>
            <a:ext cx="4474129" cy="910285"/>
          </a:xfrm>
          <a:prstGeom prst="rect">
            <a:avLst/>
          </a:prstGeom>
          <a:effectLst>
            <a:outerShdw blurRad="762000" dist="381000" dir="5400000" algn="t" rotWithShape="0">
              <a:prstClr val="black">
                <a:alpha val="30000"/>
              </a:prstClr>
            </a:outerShdw>
          </a:effectLst>
        </p:spPr>
        <p:txBody>
          <a:bodyPr>
            <a:noAutofit/>
          </a:bodyPr>
          <a:lstStyle>
            <a:lvl1pPr>
              <a:defRPr sz="3600" b="1" i="0">
                <a:latin typeface="Tahoma" panose="020B0604030504040204" pitchFamily="34" charset="0"/>
                <a:ea typeface="Tahoma" panose="020B0604030504040204" pitchFamily="34" charset="0"/>
                <a:cs typeface="Tahoma" panose="020B0604030504040204" pitchFamily="34" charset="0"/>
              </a:defRPr>
            </a:lvl1pPr>
          </a:lstStyle>
          <a:p>
            <a:r>
              <a:rPr lang="en-US" dirty="0"/>
              <a:t>Click</a:t>
            </a:r>
          </a:p>
        </p:txBody>
      </p:sp>
      <p:sp>
        <p:nvSpPr>
          <p:cNvPr id="33" name="Текст 3"/>
          <p:cNvSpPr>
            <a:spLocks noGrp="1"/>
          </p:cNvSpPr>
          <p:nvPr>
            <p:ph type="body" sz="quarter" idx="16" hasCustomPrompt="1"/>
          </p:nvPr>
        </p:nvSpPr>
        <p:spPr>
          <a:xfrm>
            <a:off x="1075771" y="2282906"/>
            <a:ext cx="4453257" cy="1427139"/>
          </a:xfrm>
          <a:prstGeom prst="rect">
            <a:avLst/>
          </a:prstGeom>
        </p:spPr>
        <p:txBody>
          <a:bodyPr>
            <a:normAutofit/>
          </a:bodyPr>
          <a:lstStyle>
            <a:lvl1pPr>
              <a:defRPr lang="en-US" sz="1400" b="0" i="0" baseline="0" dirty="0">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pPr marL="0" lvl="0" indent="0">
              <a:lnSpc>
                <a:spcPct val="150000"/>
              </a:lnSpc>
              <a:buNone/>
            </a:pPr>
            <a:r>
              <a:rPr lang="en-US" dirty="0"/>
              <a:t>Example text</a:t>
            </a:r>
          </a:p>
        </p:txBody>
      </p:sp>
      <p:sp>
        <p:nvSpPr>
          <p:cNvPr id="34" name="Текст 3"/>
          <p:cNvSpPr>
            <a:spLocks noGrp="1"/>
          </p:cNvSpPr>
          <p:nvPr>
            <p:ph type="body" sz="quarter" idx="17" hasCustomPrompt="1"/>
          </p:nvPr>
        </p:nvSpPr>
        <p:spPr>
          <a:xfrm>
            <a:off x="9612906" y="837994"/>
            <a:ext cx="2100028" cy="5121194"/>
          </a:xfrm>
          <a:prstGeom prst="rect">
            <a:avLst/>
          </a:prstGeom>
        </p:spPr>
        <p:txBody>
          <a:bodyPr>
            <a:normAutofit/>
          </a:bodyPr>
          <a:lstStyle>
            <a:lvl1pPr algn="ctr">
              <a:defRPr lang="en-US" sz="1400" b="0" i="0" baseline="0" dirty="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marL="0" lvl="0" indent="0">
              <a:lnSpc>
                <a:spcPct val="150000"/>
              </a:lnSpc>
              <a:buNone/>
            </a:pPr>
            <a:r>
              <a:rPr lang="en-US" dirty="0"/>
              <a:t>Example text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6" presetClass="emph" presetSubtype="0" accel="50000" decel="50000" autoRev="1" fill="hold" grpId="1" nodeType="withEffect">
                                  <p:stCondLst>
                                    <p:cond delay="500"/>
                                  </p:stCondLst>
                                  <p:childTnLst>
                                    <p:animScale>
                                      <p:cBhvr>
                                        <p:cTn id="9" dur="500" fill="hold"/>
                                        <p:tgtEl>
                                          <p:spTgt spid="9"/>
                                        </p:tgtEl>
                                      </p:cBhvr>
                                      <p:by x="105000" y="105000"/>
                                    </p:animScale>
                                  </p:childTnLst>
                                </p:cTn>
                              </p:par>
                              <p:par>
                                <p:cTn id="10" presetID="2" presetClass="entr" presetSubtype="1" decel="50000" fill="hold" grpId="0" nodeType="withEffect">
                                  <p:stCondLst>
                                    <p:cond delay="0"/>
                                  </p:stCondLst>
                                  <p:iterate type="wd">
                                    <p:tmPct val="10000"/>
                                  </p:iterate>
                                  <p:childTnLst>
                                    <p:set>
                                      <p:cBhvr>
                                        <p:cTn id="11" dur="1" fill="hold">
                                          <p:stCondLst>
                                            <p:cond delay="0"/>
                                          </p:stCondLst>
                                        </p:cTn>
                                        <p:tgtEl>
                                          <p:spTgt spid="32"/>
                                        </p:tgtEl>
                                        <p:attrNameLst>
                                          <p:attrName>style.visibility</p:attrName>
                                        </p:attrNameLst>
                                      </p:cBhvr>
                                      <p:to>
                                        <p:strVal val="visible"/>
                                      </p:to>
                                    </p:set>
                                    <p:anim calcmode="lin" valueType="num">
                                      <p:cBhvr additive="base">
                                        <p:cTn id="12" dur="1000" fill="hold"/>
                                        <p:tgtEl>
                                          <p:spTgt spid="32"/>
                                        </p:tgtEl>
                                        <p:attrNameLst>
                                          <p:attrName>ppt_x</p:attrName>
                                        </p:attrNameLst>
                                      </p:cBhvr>
                                      <p:tavLst>
                                        <p:tav tm="0">
                                          <p:val>
                                            <p:strVal val="#ppt_x"/>
                                          </p:val>
                                        </p:tav>
                                        <p:tav tm="100000">
                                          <p:val>
                                            <p:strVal val="#ppt_x"/>
                                          </p:val>
                                        </p:tav>
                                      </p:tavLst>
                                    </p:anim>
                                    <p:anim calcmode="lin" valueType="num">
                                      <p:cBhvr additive="base">
                                        <p:cTn id="13" dur="1000" fill="hold"/>
                                        <p:tgtEl>
                                          <p:spTgt spid="3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32"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Пользовательский макет">
    <p:spTree>
      <p:nvGrpSpPr>
        <p:cNvPr id="1" name=""/>
        <p:cNvGrpSpPr/>
        <p:nvPr/>
      </p:nvGrpSpPr>
      <p:grpSpPr>
        <a:xfrm>
          <a:off x="0" y="0"/>
          <a:ext cx="0" cy="0"/>
          <a:chOff x="0" y="0"/>
          <a:chExt cx="0" cy="0"/>
        </a:xfrm>
      </p:grpSpPr>
      <p:sp>
        <p:nvSpPr>
          <p:cNvPr id="9" name="Текст 3"/>
          <p:cNvSpPr>
            <a:spLocks noGrp="1"/>
          </p:cNvSpPr>
          <p:nvPr>
            <p:ph type="body" sz="quarter" idx="12" hasCustomPrompt="1"/>
          </p:nvPr>
        </p:nvSpPr>
        <p:spPr>
          <a:xfrm>
            <a:off x="1075770" y="2108200"/>
            <a:ext cx="4500081" cy="3948788"/>
          </a:xfrm>
          <a:prstGeom prst="rect">
            <a:avLst/>
          </a:prstGeom>
        </p:spPr>
        <p:txBody>
          <a:bodyPr>
            <a:normAutofit/>
          </a:bodyPr>
          <a:lstStyle>
            <a:lvl1pPr algn="l">
              <a:lnSpc>
                <a:spcPct val="120000"/>
              </a:lnSpc>
              <a:defRPr lang="en-US" sz="1400" b="0" i="0" baseline="0" dirty="0">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pPr marL="0" lvl="0" indent="0">
              <a:lnSpc>
                <a:spcPct val="150000"/>
              </a:lnSpc>
              <a:buNone/>
            </a:pPr>
            <a:r>
              <a:rPr lang="en-US" dirty="0"/>
              <a:t>Example text</a:t>
            </a:r>
          </a:p>
        </p:txBody>
      </p:sp>
      <p:sp>
        <p:nvSpPr>
          <p:cNvPr id="5" name="Title 1"/>
          <p:cNvSpPr>
            <a:spLocks noGrp="1"/>
          </p:cNvSpPr>
          <p:nvPr>
            <p:ph type="title" hasCustomPrompt="1"/>
          </p:nvPr>
        </p:nvSpPr>
        <p:spPr>
          <a:xfrm>
            <a:off x="1075771" y="837994"/>
            <a:ext cx="4474129" cy="910285"/>
          </a:xfrm>
          <a:prstGeom prst="rect">
            <a:avLst/>
          </a:prstGeom>
          <a:effectLst>
            <a:outerShdw blurRad="762000" dist="381000" dir="5400000" algn="t" rotWithShape="0">
              <a:prstClr val="black">
                <a:alpha val="30000"/>
              </a:prstClr>
            </a:outerShdw>
          </a:effectLst>
        </p:spPr>
        <p:txBody>
          <a:bodyPr>
            <a:noAutofit/>
          </a:bodyPr>
          <a:lstStyle>
            <a:lvl1pPr>
              <a:defRPr sz="3600" b="1" i="0">
                <a:latin typeface="Tahoma" panose="020B0604030504040204" pitchFamily="34" charset="0"/>
                <a:ea typeface="Tahoma" panose="020B0604030504040204" pitchFamily="34" charset="0"/>
                <a:cs typeface="Tahoma" panose="020B0604030504040204" pitchFamily="34" charset="0"/>
              </a:defRPr>
            </a:lvl1pPr>
          </a:lstStyle>
          <a:p>
            <a:r>
              <a:rPr lang="en-US" dirty="0"/>
              <a:t>Click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5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4_Пользовательский макет">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347457" y="3997960"/>
            <a:ext cx="5844542" cy="2860040"/>
          </a:xfrm>
          <a:prstGeom prst="rect">
            <a:avLst/>
          </a:prstGeom>
          <a:solidFill>
            <a:schemeClr val="bg1"/>
          </a:solidFill>
          <a:ln>
            <a:noFill/>
          </a:ln>
          <a:effectLst>
            <a:outerShdw blurRad="762000" dist="254000" dir="5400000" algn="t" rotWithShape="0">
              <a:prstClr val="black">
                <a:alpha val="30000"/>
              </a:prstClr>
            </a:outerShdw>
          </a:effectLst>
        </p:spPr>
        <p:txBody>
          <a:bodyPr wrap="square" anchor="ctr">
            <a:noAutofit/>
          </a:bodyPr>
          <a:lstStyle>
            <a:lvl1pPr algn="ctr">
              <a:defRPr sz="1200">
                <a:solidFill>
                  <a:schemeClr val="tx1"/>
                </a:solidFill>
              </a:defRPr>
            </a:lvl1pPr>
          </a:lstStyle>
          <a:p>
            <a:endParaRPr lang="en-US"/>
          </a:p>
        </p:txBody>
      </p:sp>
      <p:sp>
        <p:nvSpPr>
          <p:cNvPr id="8" name="Picture Placeholder 8"/>
          <p:cNvSpPr>
            <a:spLocks noGrp="1"/>
          </p:cNvSpPr>
          <p:nvPr>
            <p:ph type="pic" sz="quarter" idx="18"/>
          </p:nvPr>
        </p:nvSpPr>
        <p:spPr>
          <a:xfrm>
            <a:off x="0" y="3997960"/>
            <a:ext cx="5874646" cy="286004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9" name="Title 1"/>
          <p:cNvSpPr>
            <a:spLocks noGrp="1"/>
          </p:cNvSpPr>
          <p:nvPr>
            <p:ph type="title" hasCustomPrompt="1"/>
          </p:nvPr>
        </p:nvSpPr>
        <p:spPr>
          <a:xfrm>
            <a:off x="1075771" y="837994"/>
            <a:ext cx="6620429" cy="910285"/>
          </a:xfrm>
          <a:prstGeom prst="rect">
            <a:avLst/>
          </a:prstGeom>
          <a:effectLst>
            <a:outerShdw blurRad="762000" dist="381000" dir="5400000" algn="t" rotWithShape="0">
              <a:prstClr val="black">
                <a:alpha val="30000"/>
              </a:prstClr>
            </a:outerShdw>
          </a:effectLst>
        </p:spPr>
        <p:txBody>
          <a:bodyPr>
            <a:noAutofit/>
          </a:bodyPr>
          <a:lstStyle>
            <a:lvl1pPr>
              <a:defRPr sz="3600" b="1" i="0">
                <a:latin typeface="Tahoma" panose="020B0604030504040204" pitchFamily="34" charset="0"/>
                <a:ea typeface="Tahoma" panose="020B0604030504040204" pitchFamily="34" charset="0"/>
                <a:cs typeface="Tahoma" panose="020B0604030504040204" pitchFamily="34" charset="0"/>
              </a:defRPr>
            </a:lvl1pPr>
          </a:lstStyle>
          <a:p>
            <a:r>
              <a:rPr lang="en-US" dirty="0"/>
              <a:t>Click</a:t>
            </a:r>
          </a:p>
        </p:txBody>
      </p:sp>
      <p:sp>
        <p:nvSpPr>
          <p:cNvPr id="11" name="Текст 3"/>
          <p:cNvSpPr>
            <a:spLocks noGrp="1"/>
          </p:cNvSpPr>
          <p:nvPr>
            <p:ph type="body" sz="quarter" idx="44" hasCustomPrompt="1"/>
          </p:nvPr>
        </p:nvSpPr>
        <p:spPr>
          <a:xfrm>
            <a:off x="1075771" y="2036535"/>
            <a:ext cx="9597750" cy="1128155"/>
          </a:xfrm>
          <a:prstGeom prst="rect">
            <a:avLst/>
          </a:prstGeom>
        </p:spPr>
        <p:txBody>
          <a:bodyPr numCol="1" spcCol="720000">
            <a:normAutofit/>
          </a:bodyPr>
          <a:lstStyle>
            <a:lvl1pPr algn="l">
              <a:lnSpc>
                <a:spcPct val="130000"/>
              </a:lnSpc>
              <a:defRPr lang="en-US" sz="1400" b="0" i="0" baseline="0" dirty="0">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pPr marL="0" lvl="0" indent="0">
              <a:lnSpc>
                <a:spcPct val="150000"/>
              </a:lnSpc>
              <a:buNone/>
            </a:pPr>
            <a:r>
              <a:rPr lang="en-US" dirty="0"/>
              <a:t>Example text</a:t>
            </a:r>
          </a:p>
        </p:txBody>
      </p:sp>
    </p:spTree>
    <p:extLst>
      <p:ext uri="{BB962C8B-B14F-4D97-AF65-F5344CB8AC3E}">
        <p14:creationId xmlns:p14="http://schemas.microsoft.com/office/powerpoint/2010/main" val="3700282464"/>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8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6" presetClass="emph" presetSubtype="0" accel="50000" decel="50000" autoRev="1" fill="hold" grpId="1" nodeType="withEffect">
                                  <p:stCondLst>
                                    <p:cond delay="800"/>
                                  </p:stCondLst>
                                  <p:childTnLst>
                                    <p:animScale>
                                      <p:cBhvr>
                                        <p:cTn id="9" dur="500" fill="hold"/>
                                        <p:tgtEl>
                                          <p:spTgt spid="7"/>
                                        </p:tgtEl>
                                      </p:cBhvr>
                                      <p:by x="105000" y="105000"/>
                                    </p:animScale>
                                  </p:childTnLst>
                                </p:cTn>
                              </p:par>
                              <p:par>
                                <p:cTn id="10" presetID="22" presetClass="entr" presetSubtype="8" fill="hold" grpId="0" nodeType="with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par>
                                <p:cTn id="13" presetID="6" presetClass="emph" presetSubtype="0" accel="50000" decel="50000" autoRev="1" fill="hold" grpId="1" nodeType="withEffect">
                                  <p:stCondLst>
                                    <p:cond delay="500"/>
                                  </p:stCondLst>
                                  <p:childTnLst>
                                    <p:animScale>
                                      <p:cBhvr>
                                        <p:cTn id="14" dur="500" fill="hold"/>
                                        <p:tgtEl>
                                          <p:spTgt spid="8"/>
                                        </p:tgtEl>
                                      </p:cBhvr>
                                      <p:by x="105000" y="105000"/>
                                    </p:animScale>
                                  </p:childTnLst>
                                </p:cTn>
                              </p:par>
                              <p:par>
                                <p:cTn id="15" presetID="2" presetClass="entr" presetSubtype="1" decel="50000" fill="hold" grpId="0" nodeType="withEffect">
                                  <p:stCondLst>
                                    <p:cond delay="0"/>
                                  </p:stCondLst>
                                  <p:iterate type="wd">
                                    <p:tmPct val="10000"/>
                                  </p:iterate>
                                  <p:childTnLst>
                                    <p:set>
                                      <p:cBhvr>
                                        <p:cTn id="16" dur="1" fill="hold">
                                          <p:stCondLst>
                                            <p:cond delay="0"/>
                                          </p:stCondLst>
                                        </p:cTn>
                                        <p:tgtEl>
                                          <p:spTgt spid="9"/>
                                        </p:tgtEl>
                                        <p:attrNameLst>
                                          <p:attrName>style.visibility</p:attrName>
                                        </p:attrNameLst>
                                      </p:cBhvr>
                                      <p:to>
                                        <p:strVal val="visible"/>
                                      </p:to>
                                    </p:set>
                                    <p:anim calcmode="lin" valueType="num">
                                      <p:cBhvr additive="base">
                                        <p:cTn id="17" dur="1000" fill="hold"/>
                                        <p:tgtEl>
                                          <p:spTgt spid="9"/>
                                        </p:tgtEl>
                                        <p:attrNameLst>
                                          <p:attrName>ppt_x</p:attrName>
                                        </p:attrNameLst>
                                      </p:cBhvr>
                                      <p:tavLst>
                                        <p:tav tm="0">
                                          <p:val>
                                            <p:strVal val="#ppt_x"/>
                                          </p:val>
                                        </p:tav>
                                        <p:tav tm="100000">
                                          <p:val>
                                            <p:strVal val="#ppt_x"/>
                                          </p:val>
                                        </p:tav>
                                      </p:tavLst>
                                    </p:anim>
                                    <p:anim calcmode="lin" valueType="num">
                                      <p:cBhvr additive="base">
                                        <p:cTn id="18" dur="10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AD35227-E0A8-BD43-2404-DA81E848C024}"/>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F9086087-5B9E-D938-98E4-CB81F8177FAA}"/>
              </a:ext>
            </a:extLst>
          </p:cNvPr>
          <p:cNvSpPr>
            <a:spLocks noGrp="1"/>
          </p:cNvSpPr>
          <p:nvPr>
            <p:ph idx="1"/>
          </p:nvPr>
        </p:nvSpPr>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B9E6CCC4-4B0F-801D-8F27-74FDBF976DB3}"/>
              </a:ext>
            </a:extLst>
          </p:cNvPr>
          <p:cNvSpPr>
            <a:spLocks noGrp="1"/>
          </p:cNvSpPr>
          <p:nvPr>
            <p:ph type="dt" sz="half" idx="10"/>
          </p:nvPr>
        </p:nvSpPr>
        <p:spPr/>
        <p:txBody>
          <a:bodyPr/>
          <a:lstStyle/>
          <a:p>
            <a:fld id="{DF132EED-226A-1848-943E-79AA558B7327}" type="datetimeFigureOut">
              <a:rPr kumimoji="1" lang="zh-CN" altLang="en-US" smtClean="0"/>
              <a:t>2022/10/17</a:t>
            </a:fld>
            <a:endParaRPr kumimoji="1" lang="zh-CN" altLang="en-US"/>
          </a:p>
        </p:txBody>
      </p:sp>
      <p:sp>
        <p:nvSpPr>
          <p:cNvPr id="5" name="页脚占位符 4">
            <a:extLst>
              <a:ext uri="{FF2B5EF4-FFF2-40B4-BE49-F238E27FC236}">
                <a16:creationId xmlns:a16="http://schemas.microsoft.com/office/drawing/2014/main" id="{B5C990C1-5E57-8AD0-7FC9-C9E0040B649C}"/>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B32D943D-D358-F970-D15C-657C6444456F}"/>
              </a:ext>
            </a:extLst>
          </p:cNvPr>
          <p:cNvSpPr>
            <a:spLocks noGrp="1"/>
          </p:cNvSpPr>
          <p:nvPr>
            <p:ph type="sldNum" sz="quarter" idx="12"/>
          </p:nvPr>
        </p:nvSpPr>
        <p:spPr/>
        <p:txBody>
          <a:bodyPr/>
          <a:lstStyle/>
          <a:p>
            <a:fld id="{02ADD9E1-6868-2D4A-AB2F-8D784F7C1516}" type="slidenum">
              <a:rPr kumimoji="1" lang="zh-CN" altLang="en-US" smtClean="0"/>
              <a:t>‹#›</a:t>
            </a:fld>
            <a:endParaRPr kumimoji="1" lang="zh-CN" altLang="en-US"/>
          </a:p>
        </p:txBody>
      </p:sp>
    </p:spTree>
    <p:extLst>
      <p:ext uri="{BB962C8B-B14F-4D97-AF65-F5344CB8AC3E}">
        <p14:creationId xmlns:p14="http://schemas.microsoft.com/office/powerpoint/2010/main" val="1854558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E67209E-C5F2-889E-9C39-136F44AA77A5}"/>
              </a:ext>
            </a:extLst>
          </p:cNvPr>
          <p:cNvSpPr>
            <a:spLocks noGrp="1"/>
          </p:cNvSpPr>
          <p:nvPr>
            <p:ph type="title"/>
          </p:nvPr>
        </p:nvSpPr>
        <p:spPr>
          <a:xfrm>
            <a:off x="831850" y="1709738"/>
            <a:ext cx="10515600" cy="2852737"/>
          </a:xfrm>
        </p:spPr>
        <p:txBody>
          <a:bodyPr anchor="b"/>
          <a:lstStyle>
            <a:lvl1pPr>
              <a:defRPr sz="6000"/>
            </a:lvl1pPr>
          </a:lstStyle>
          <a:p>
            <a:r>
              <a:rPr kumimoji="1" lang="zh-CN" altLang="en-US"/>
              <a:t>单击此处编辑母版标题样式</a:t>
            </a:r>
          </a:p>
        </p:txBody>
      </p:sp>
      <p:sp>
        <p:nvSpPr>
          <p:cNvPr id="3" name="文本占位符 2">
            <a:extLst>
              <a:ext uri="{FF2B5EF4-FFF2-40B4-BE49-F238E27FC236}">
                <a16:creationId xmlns:a16="http://schemas.microsoft.com/office/drawing/2014/main" id="{CA0337DD-B8DC-38C8-BF7E-251038CAB6E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p>
        </p:txBody>
      </p:sp>
      <p:sp>
        <p:nvSpPr>
          <p:cNvPr id="4" name="日期占位符 3">
            <a:extLst>
              <a:ext uri="{FF2B5EF4-FFF2-40B4-BE49-F238E27FC236}">
                <a16:creationId xmlns:a16="http://schemas.microsoft.com/office/drawing/2014/main" id="{0AF92A64-6B59-BC3E-654D-16FF006435AC}"/>
              </a:ext>
            </a:extLst>
          </p:cNvPr>
          <p:cNvSpPr>
            <a:spLocks noGrp="1"/>
          </p:cNvSpPr>
          <p:nvPr>
            <p:ph type="dt" sz="half" idx="10"/>
          </p:nvPr>
        </p:nvSpPr>
        <p:spPr/>
        <p:txBody>
          <a:bodyPr/>
          <a:lstStyle/>
          <a:p>
            <a:fld id="{DF132EED-226A-1848-943E-79AA558B7327}" type="datetimeFigureOut">
              <a:rPr kumimoji="1" lang="zh-CN" altLang="en-US" smtClean="0"/>
              <a:t>2022/10/17</a:t>
            </a:fld>
            <a:endParaRPr kumimoji="1" lang="zh-CN" altLang="en-US"/>
          </a:p>
        </p:txBody>
      </p:sp>
      <p:sp>
        <p:nvSpPr>
          <p:cNvPr id="5" name="页脚占位符 4">
            <a:extLst>
              <a:ext uri="{FF2B5EF4-FFF2-40B4-BE49-F238E27FC236}">
                <a16:creationId xmlns:a16="http://schemas.microsoft.com/office/drawing/2014/main" id="{91AECD95-988D-8D3D-1478-7AD9181BF3D0}"/>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0196744F-9F59-91D9-6B0F-9C7C9455E46D}"/>
              </a:ext>
            </a:extLst>
          </p:cNvPr>
          <p:cNvSpPr>
            <a:spLocks noGrp="1"/>
          </p:cNvSpPr>
          <p:nvPr>
            <p:ph type="sldNum" sz="quarter" idx="12"/>
          </p:nvPr>
        </p:nvSpPr>
        <p:spPr/>
        <p:txBody>
          <a:bodyPr/>
          <a:lstStyle/>
          <a:p>
            <a:fld id="{02ADD9E1-6868-2D4A-AB2F-8D784F7C1516}" type="slidenum">
              <a:rPr kumimoji="1" lang="zh-CN" altLang="en-US" smtClean="0"/>
              <a:t>‹#›</a:t>
            </a:fld>
            <a:endParaRPr kumimoji="1" lang="zh-CN" altLang="en-US"/>
          </a:p>
        </p:txBody>
      </p:sp>
    </p:spTree>
    <p:extLst>
      <p:ext uri="{BB962C8B-B14F-4D97-AF65-F5344CB8AC3E}">
        <p14:creationId xmlns:p14="http://schemas.microsoft.com/office/powerpoint/2010/main" val="941207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88CEC6B-41E1-36A6-4753-90B8E1B9857C}"/>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8D64C902-F60F-164C-65EE-C6478B5C93C2}"/>
              </a:ext>
            </a:extLst>
          </p:cNvPr>
          <p:cNvSpPr>
            <a:spLocks noGrp="1"/>
          </p:cNvSpPr>
          <p:nvPr>
            <p:ph sz="half" idx="1"/>
          </p:nvPr>
        </p:nvSpPr>
        <p:spPr>
          <a:xfrm>
            <a:off x="838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内容占位符 3">
            <a:extLst>
              <a:ext uri="{FF2B5EF4-FFF2-40B4-BE49-F238E27FC236}">
                <a16:creationId xmlns:a16="http://schemas.microsoft.com/office/drawing/2014/main" id="{DD8056E5-BBAE-92E7-2E25-D6C9CFA7BCEB}"/>
              </a:ext>
            </a:extLst>
          </p:cNvPr>
          <p:cNvSpPr>
            <a:spLocks noGrp="1"/>
          </p:cNvSpPr>
          <p:nvPr>
            <p:ph sz="half" idx="2"/>
          </p:nvPr>
        </p:nvSpPr>
        <p:spPr>
          <a:xfrm>
            <a:off x="6172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日期占位符 4">
            <a:extLst>
              <a:ext uri="{FF2B5EF4-FFF2-40B4-BE49-F238E27FC236}">
                <a16:creationId xmlns:a16="http://schemas.microsoft.com/office/drawing/2014/main" id="{5DE1EE9B-39C5-B24E-8AE2-E7308A9B8306}"/>
              </a:ext>
            </a:extLst>
          </p:cNvPr>
          <p:cNvSpPr>
            <a:spLocks noGrp="1"/>
          </p:cNvSpPr>
          <p:nvPr>
            <p:ph type="dt" sz="half" idx="10"/>
          </p:nvPr>
        </p:nvSpPr>
        <p:spPr/>
        <p:txBody>
          <a:bodyPr/>
          <a:lstStyle/>
          <a:p>
            <a:fld id="{DF132EED-226A-1848-943E-79AA558B7327}" type="datetimeFigureOut">
              <a:rPr kumimoji="1" lang="zh-CN" altLang="en-US" smtClean="0"/>
              <a:t>2022/10/17</a:t>
            </a:fld>
            <a:endParaRPr kumimoji="1" lang="zh-CN" altLang="en-US"/>
          </a:p>
        </p:txBody>
      </p:sp>
      <p:sp>
        <p:nvSpPr>
          <p:cNvPr id="6" name="页脚占位符 5">
            <a:extLst>
              <a:ext uri="{FF2B5EF4-FFF2-40B4-BE49-F238E27FC236}">
                <a16:creationId xmlns:a16="http://schemas.microsoft.com/office/drawing/2014/main" id="{7D975068-CB8E-1CD3-CE5B-B0858FD8666D}"/>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30B60315-9C05-A2AD-A351-7044B5A5E0E6}"/>
              </a:ext>
            </a:extLst>
          </p:cNvPr>
          <p:cNvSpPr>
            <a:spLocks noGrp="1"/>
          </p:cNvSpPr>
          <p:nvPr>
            <p:ph type="sldNum" sz="quarter" idx="12"/>
          </p:nvPr>
        </p:nvSpPr>
        <p:spPr/>
        <p:txBody>
          <a:bodyPr/>
          <a:lstStyle/>
          <a:p>
            <a:fld id="{02ADD9E1-6868-2D4A-AB2F-8D784F7C1516}" type="slidenum">
              <a:rPr kumimoji="1" lang="zh-CN" altLang="en-US" smtClean="0"/>
              <a:t>‹#›</a:t>
            </a:fld>
            <a:endParaRPr kumimoji="1" lang="zh-CN" altLang="en-US"/>
          </a:p>
        </p:txBody>
      </p:sp>
    </p:spTree>
    <p:extLst>
      <p:ext uri="{BB962C8B-B14F-4D97-AF65-F5344CB8AC3E}">
        <p14:creationId xmlns:p14="http://schemas.microsoft.com/office/powerpoint/2010/main" val="1645234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3208980-FE5C-26BD-F9F3-AAA11CFF37BA}"/>
              </a:ext>
            </a:extLst>
          </p:cNvPr>
          <p:cNvSpPr>
            <a:spLocks noGrp="1"/>
          </p:cNvSpPr>
          <p:nvPr>
            <p:ph type="title"/>
          </p:nvPr>
        </p:nvSpPr>
        <p:spPr>
          <a:xfrm>
            <a:off x="839788" y="365125"/>
            <a:ext cx="10515600" cy="1325563"/>
          </a:xfrm>
        </p:spPr>
        <p:txBody>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31595119-9935-35DB-39A0-74585CF2D2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4" name="内容占位符 3">
            <a:extLst>
              <a:ext uri="{FF2B5EF4-FFF2-40B4-BE49-F238E27FC236}">
                <a16:creationId xmlns:a16="http://schemas.microsoft.com/office/drawing/2014/main" id="{66D4ECF3-F3E2-0743-9656-AAEFBE8639AF}"/>
              </a:ext>
            </a:extLst>
          </p:cNvPr>
          <p:cNvSpPr>
            <a:spLocks noGrp="1"/>
          </p:cNvSpPr>
          <p:nvPr>
            <p:ph sz="half" idx="2"/>
          </p:nvPr>
        </p:nvSpPr>
        <p:spPr>
          <a:xfrm>
            <a:off x="839788" y="2505075"/>
            <a:ext cx="5157787"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文本占位符 4">
            <a:extLst>
              <a:ext uri="{FF2B5EF4-FFF2-40B4-BE49-F238E27FC236}">
                <a16:creationId xmlns:a16="http://schemas.microsoft.com/office/drawing/2014/main" id="{943F01E0-D164-B0B8-0E4A-FF34377A68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6" name="内容占位符 5">
            <a:extLst>
              <a:ext uri="{FF2B5EF4-FFF2-40B4-BE49-F238E27FC236}">
                <a16:creationId xmlns:a16="http://schemas.microsoft.com/office/drawing/2014/main" id="{A0945EFC-CD97-02A9-C6E7-A760D98D6B9C}"/>
              </a:ext>
            </a:extLst>
          </p:cNvPr>
          <p:cNvSpPr>
            <a:spLocks noGrp="1"/>
          </p:cNvSpPr>
          <p:nvPr>
            <p:ph sz="quarter" idx="4"/>
          </p:nvPr>
        </p:nvSpPr>
        <p:spPr>
          <a:xfrm>
            <a:off x="6172200" y="2505075"/>
            <a:ext cx="5183188"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6">
            <a:extLst>
              <a:ext uri="{FF2B5EF4-FFF2-40B4-BE49-F238E27FC236}">
                <a16:creationId xmlns:a16="http://schemas.microsoft.com/office/drawing/2014/main" id="{21F592FD-EBFC-2BC4-740D-52E712969E48}"/>
              </a:ext>
            </a:extLst>
          </p:cNvPr>
          <p:cNvSpPr>
            <a:spLocks noGrp="1"/>
          </p:cNvSpPr>
          <p:nvPr>
            <p:ph type="dt" sz="half" idx="10"/>
          </p:nvPr>
        </p:nvSpPr>
        <p:spPr/>
        <p:txBody>
          <a:bodyPr/>
          <a:lstStyle/>
          <a:p>
            <a:fld id="{DF132EED-226A-1848-943E-79AA558B7327}" type="datetimeFigureOut">
              <a:rPr kumimoji="1" lang="zh-CN" altLang="en-US" smtClean="0"/>
              <a:t>2022/10/17</a:t>
            </a:fld>
            <a:endParaRPr kumimoji="1" lang="zh-CN" altLang="en-US"/>
          </a:p>
        </p:txBody>
      </p:sp>
      <p:sp>
        <p:nvSpPr>
          <p:cNvPr id="8" name="页脚占位符 7">
            <a:extLst>
              <a:ext uri="{FF2B5EF4-FFF2-40B4-BE49-F238E27FC236}">
                <a16:creationId xmlns:a16="http://schemas.microsoft.com/office/drawing/2014/main" id="{3BBA461F-0C4F-27C8-0DAD-FEA2E9AAE945}"/>
              </a:ext>
            </a:extLst>
          </p:cNvPr>
          <p:cNvSpPr>
            <a:spLocks noGrp="1"/>
          </p:cNvSpPr>
          <p:nvPr>
            <p:ph type="ftr" sz="quarter" idx="11"/>
          </p:nvPr>
        </p:nvSpPr>
        <p:spPr/>
        <p:txBody>
          <a:bodyPr/>
          <a:lstStyle/>
          <a:p>
            <a:endParaRPr kumimoji="1" lang="zh-CN" altLang="en-US"/>
          </a:p>
        </p:txBody>
      </p:sp>
      <p:sp>
        <p:nvSpPr>
          <p:cNvPr id="9" name="灯片编号占位符 8">
            <a:extLst>
              <a:ext uri="{FF2B5EF4-FFF2-40B4-BE49-F238E27FC236}">
                <a16:creationId xmlns:a16="http://schemas.microsoft.com/office/drawing/2014/main" id="{807D95C1-31A0-7461-CB57-7F459E2DFA77}"/>
              </a:ext>
            </a:extLst>
          </p:cNvPr>
          <p:cNvSpPr>
            <a:spLocks noGrp="1"/>
          </p:cNvSpPr>
          <p:nvPr>
            <p:ph type="sldNum" sz="quarter" idx="12"/>
          </p:nvPr>
        </p:nvSpPr>
        <p:spPr/>
        <p:txBody>
          <a:bodyPr/>
          <a:lstStyle/>
          <a:p>
            <a:fld id="{02ADD9E1-6868-2D4A-AB2F-8D784F7C1516}" type="slidenum">
              <a:rPr kumimoji="1" lang="zh-CN" altLang="en-US" smtClean="0"/>
              <a:t>‹#›</a:t>
            </a:fld>
            <a:endParaRPr kumimoji="1" lang="zh-CN" altLang="en-US"/>
          </a:p>
        </p:txBody>
      </p:sp>
    </p:spTree>
    <p:extLst>
      <p:ext uri="{BB962C8B-B14F-4D97-AF65-F5344CB8AC3E}">
        <p14:creationId xmlns:p14="http://schemas.microsoft.com/office/powerpoint/2010/main" val="4272940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3AD2731-0197-51E3-CCB6-028BDB573AA8}"/>
              </a:ext>
            </a:extLst>
          </p:cNvPr>
          <p:cNvSpPr>
            <a:spLocks noGrp="1"/>
          </p:cNvSpPr>
          <p:nvPr>
            <p:ph type="title"/>
          </p:nvPr>
        </p:nvSpPr>
        <p:spPr/>
        <p:txBody>
          <a:bodyPr/>
          <a:lstStyle/>
          <a:p>
            <a:r>
              <a:rPr kumimoji="1" lang="zh-CN" altLang="en-US"/>
              <a:t>单击此处编辑母版标题样式</a:t>
            </a:r>
          </a:p>
        </p:txBody>
      </p:sp>
      <p:sp>
        <p:nvSpPr>
          <p:cNvPr id="3" name="日期占位符 2">
            <a:extLst>
              <a:ext uri="{FF2B5EF4-FFF2-40B4-BE49-F238E27FC236}">
                <a16:creationId xmlns:a16="http://schemas.microsoft.com/office/drawing/2014/main" id="{0AA9748A-751D-D64F-9298-EE775E66C74F}"/>
              </a:ext>
            </a:extLst>
          </p:cNvPr>
          <p:cNvSpPr>
            <a:spLocks noGrp="1"/>
          </p:cNvSpPr>
          <p:nvPr>
            <p:ph type="dt" sz="half" idx="10"/>
          </p:nvPr>
        </p:nvSpPr>
        <p:spPr/>
        <p:txBody>
          <a:bodyPr/>
          <a:lstStyle/>
          <a:p>
            <a:fld id="{DF132EED-226A-1848-943E-79AA558B7327}" type="datetimeFigureOut">
              <a:rPr kumimoji="1" lang="zh-CN" altLang="en-US" smtClean="0"/>
              <a:t>2022/10/17</a:t>
            </a:fld>
            <a:endParaRPr kumimoji="1" lang="zh-CN" altLang="en-US"/>
          </a:p>
        </p:txBody>
      </p:sp>
      <p:sp>
        <p:nvSpPr>
          <p:cNvPr id="4" name="页脚占位符 3">
            <a:extLst>
              <a:ext uri="{FF2B5EF4-FFF2-40B4-BE49-F238E27FC236}">
                <a16:creationId xmlns:a16="http://schemas.microsoft.com/office/drawing/2014/main" id="{C0EBB0E7-81AC-F814-480C-01E240F3212F}"/>
              </a:ext>
            </a:extLst>
          </p:cNvPr>
          <p:cNvSpPr>
            <a:spLocks noGrp="1"/>
          </p:cNvSpPr>
          <p:nvPr>
            <p:ph type="ftr" sz="quarter" idx="11"/>
          </p:nvPr>
        </p:nvSpPr>
        <p:spPr/>
        <p:txBody>
          <a:bodyPr/>
          <a:lstStyle/>
          <a:p>
            <a:endParaRPr kumimoji="1" lang="zh-CN" altLang="en-US"/>
          </a:p>
        </p:txBody>
      </p:sp>
      <p:sp>
        <p:nvSpPr>
          <p:cNvPr id="5" name="灯片编号占位符 4">
            <a:extLst>
              <a:ext uri="{FF2B5EF4-FFF2-40B4-BE49-F238E27FC236}">
                <a16:creationId xmlns:a16="http://schemas.microsoft.com/office/drawing/2014/main" id="{F6E82E34-4804-4F26-D387-7FCE20F24E50}"/>
              </a:ext>
            </a:extLst>
          </p:cNvPr>
          <p:cNvSpPr>
            <a:spLocks noGrp="1"/>
          </p:cNvSpPr>
          <p:nvPr>
            <p:ph type="sldNum" sz="quarter" idx="12"/>
          </p:nvPr>
        </p:nvSpPr>
        <p:spPr/>
        <p:txBody>
          <a:bodyPr/>
          <a:lstStyle/>
          <a:p>
            <a:fld id="{02ADD9E1-6868-2D4A-AB2F-8D784F7C1516}" type="slidenum">
              <a:rPr kumimoji="1" lang="zh-CN" altLang="en-US" smtClean="0"/>
              <a:t>‹#›</a:t>
            </a:fld>
            <a:endParaRPr kumimoji="1" lang="zh-CN" altLang="en-US"/>
          </a:p>
        </p:txBody>
      </p:sp>
    </p:spTree>
    <p:extLst>
      <p:ext uri="{BB962C8B-B14F-4D97-AF65-F5344CB8AC3E}">
        <p14:creationId xmlns:p14="http://schemas.microsoft.com/office/powerpoint/2010/main" val="2125010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85C5E4B8-FD27-FD10-FD09-85319252D725}"/>
              </a:ext>
            </a:extLst>
          </p:cNvPr>
          <p:cNvSpPr>
            <a:spLocks noGrp="1"/>
          </p:cNvSpPr>
          <p:nvPr>
            <p:ph type="dt" sz="half" idx="10"/>
          </p:nvPr>
        </p:nvSpPr>
        <p:spPr/>
        <p:txBody>
          <a:bodyPr/>
          <a:lstStyle/>
          <a:p>
            <a:fld id="{DF132EED-226A-1848-943E-79AA558B7327}" type="datetimeFigureOut">
              <a:rPr kumimoji="1" lang="zh-CN" altLang="en-US" smtClean="0"/>
              <a:t>2022/10/17</a:t>
            </a:fld>
            <a:endParaRPr kumimoji="1" lang="zh-CN" altLang="en-US"/>
          </a:p>
        </p:txBody>
      </p:sp>
      <p:sp>
        <p:nvSpPr>
          <p:cNvPr id="3" name="页脚占位符 2">
            <a:extLst>
              <a:ext uri="{FF2B5EF4-FFF2-40B4-BE49-F238E27FC236}">
                <a16:creationId xmlns:a16="http://schemas.microsoft.com/office/drawing/2014/main" id="{B0394B4E-5E34-0EC7-C8B9-789B5D84D7B6}"/>
              </a:ext>
            </a:extLst>
          </p:cNvPr>
          <p:cNvSpPr>
            <a:spLocks noGrp="1"/>
          </p:cNvSpPr>
          <p:nvPr>
            <p:ph type="ftr" sz="quarter" idx="11"/>
          </p:nvPr>
        </p:nvSpPr>
        <p:spPr/>
        <p:txBody>
          <a:bodyPr/>
          <a:lstStyle/>
          <a:p>
            <a:endParaRPr kumimoji="1" lang="zh-CN" altLang="en-US"/>
          </a:p>
        </p:txBody>
      </p:sp>
      <p:sp>
        <p:nvSpPr>
          <p:cNvPr id="4" name="灯片编号占位符 3">
            <a:extLst>
              <a:ext uri="{FF2B5EF4-FFF2-40B4-BE49-F238E27FC236}">
                <a16:creationId xmlns:a16="http://schemas.microsoft.com/office/drawing/2014/main" id="{2D57F769-8265-D4C1-00BF-7C91F900CA40}"/>
              </a:ext>
            </a:extLst>
          </p:cNvPr>
          <p:cNvSpPr>
            <a:spLocks noGrp="1"/>
          </p:cNvSpPr>
          <p:nvPr>
            <p:ph type="sldNum" sz="quarter" idx="12"/>
          </p:nvPr>
        </p:nvSpPr>
        <p:spPr/>
        <p:txBody>
          <a:bodyPr/>
          <a:lstStyle/>
          <a:p>
            <a:fld id="{02ADD9E1-6868-2D4A-AB2F-8D784F7C1516}" type="slidenum">
              <a:rPr kumimoji="1" lang="zh-CN" altLang="en-US" smtClean="0"/>
              <a:t>‹#›</a:t>
            </a:fld>
            <a:endParaRPr kumimoji="1" lang="zh-CN" altLang="en-US"/>
          </a:p>
        </p:txBody>
      </p:sp>
    </p:spTree>
    <p:extLst>
      <p:ext uri="{BB962C8B-B14F-4D97-AF65-F5344CB8AC3E}">
        <p14:creationId xmlns:p14="http://schemas.microsoft.com/office/powerpoint/2010/main" val="3222530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618B2AA-592F-136D-1F87-50878EEB5BF8}"/>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内容占位符 2">
            <a:extLst>
              <a:ext uri="{FF2B5EF4-FFF2-40B4-BE49-F238E27FC236}">
                <a16:creationId xmlns:a16="http://schemas.microsoft.com/office/drawing/2014/main" id="{06B8E92C-B346-CB2B-9F47-ED2207F711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文本占位符 3">
            <a:extLst>
              <a:ext uri="{FF2B5EF4-FFF2-40B4-BE49-F238E27FC236}">
                <a16:creationId xmlns:a16="http://schemas.microsoft.com/office/drawing/2014/main" id="{BC99A58C-E0B2-415D-B44D-48EF767A2E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a:extLst>
              <a:ext uri="{FF2B5EF4-FFF2-40B4-BE49-F238E27FC236}">
                <a16:creationId xmlns:a16="http://schemas.microsoft.com/office/drawing/2014/main" id="{5DBED6B6-4C23-1866-1BA0-FA19E4F0CA49}"/>
              </a:ext>
            </a:extLst>
          </p:cNvPr>
          <p:cNvSpPr>
            <a:spLocks noGrp="1"/>
          </p:cNvSpPr>
          <p:nvPr>
            <p:ph type="dt" sz="half" idx="10"/>
          </p:nvPr>
        </p:nvSpPr>
        <p:spPr/>
        <p:txBody>
          <a:bodyPr/>
          <a:lstStyle/>
          <a:p>
            <a:fld id="{DF132EED-226A-1848-943E-79AA558B7327}" type="datetimeFigureOut">
              <a:rPr kumimoji="1" lang="zh-CN" altLang="en-US" smtClean="0"/>
              <a:t>2022/10/17</a:t>
            </a:fld>
            <a:endParaRPr kumimoji="1" lang="zh-CN" altLang="en-US"/>
          </a:p>
        </p:txBody>
      </p:sp>
      <p:sp>
        <p:nvSpPr>
          <p:cNvPr id="6" name="页脚占位符 5">
            <a:extLst>
              <a:ext uri="{FF2B5EF4-FFF2-40B4-BE49-F238E27FC236}">
                <a16:creationId xmlns:a16="http://schemas.microsoft.com/office/drawing/2014/main" id="{1694AAA5-83E1-F27D-C45B-D93E2520E82D}"/>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C3F8F273-A05D-1BF4-86BA-49366E3BA642}"/>
              </a:ext>
            </a:extLst>
          </p:cNvPr>
          <p:cNvSpPr>
            <a:spLocks noGrp="1"/>
          </p:cNvSpPr>
          <p:nvPr>
            <p:ph type="sldNum" sz="quarter" idx="12"/>
          </p:nvPr>
        </p:nvSpPr>
        <p:spPr/>
        <p:txBody>
          <a:bodyPr/>
          <a:lstStyle/>
          <a:p>
            <a:fld id="{02ADD9E1-6868-2D4A-AB2F-8D784F7C1516}" type="slidenum">
              <a:rPr kumimoji="1" lang="zh-CN" altLang="en-US" smtClean="0"/>
              <a:t>‹#›</a:t>
            </a:fld>
            <a:endParaRPr kumimoji="1" lang="zh-CN" altLang="en-US"/>
          </a:p>
        </p:txBody>
      </p:sp>
    </p:spTree>
    <p:extLst>
      <p:ext uri="{BB962C8B-B14F-4D97-AF65-F5344CB8AC3E}">
        <p14:creationId xmlns:p14="http://schemas.microsoft.com/office/powerpoint/2010/main" val="136206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5782A7F-AD13-1E9B-A35E-28D4FF748CB3}"/>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图片占位符 2">
            <a:extLst>
              <a:ext uri="{FF2B5EF4-FFF2-40B4-BE49-F238E27FC236}">
                <a16:creationId xmlns:a16="http://schemas.microsoft.com/office/drawing/2014/main" id="{89E18BF6-0F9D-7DED-C9C4-A64406ADA3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a:extLst>
              <a:ext uri="{FF2B5EF4-FFF2-40B4-BE49-F238E27FC236}">
                <a16:creationId xmlns:a16="http://schemas.microsoft.com/office/drawing/2014/main" id="{B9D13999-9AF7-70A2-0C93-996FBCAE1A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a:extLst>
              <a:ext uri="{FF2B5EF4-FFF2-40B4-BE49-F238E27FC236}">
                <a16:creationId xmlns:a16="http://schemas.microsoft.com/office/drawing/2014/main" id="{E2FFF5EF-54B9-D2C8-668C-C309F902B7DF}"/>
              </a:ext>
            </a:extLst>
          </p:cNvPr>
          <p:cNvSpPr>
            <a:spLocks noGrp="1"/>
          </p:cNvSpPr>
          <p:nvPr>
            <p:ph type="dt" sz="half" idx="10"/>
          </p:nvPr>
        </p:nvSpPr>
        <p:spPr/>
        <p:txBody>
          <a:bodyPr/>
          <a:lstStyle/>
          <a:p>
            <a:fld id="{DF132EED-226A-1848-943E-79AA558B7327}" type="datetimeFigureOut">
              <a:rPr kumimoji="1" lang="zh-CN" altLang="en-US" smtClean="0"/>
              <a:t>2022/10/17</a:t>
            </a:fld>
            <a:endParaRPr kumimoji="1" lang="zh-CN" altLang="en-US"/>
          </a:p>
        </p:txBody>
      </p:sp>
      <p:sp>
        <p:nvSpPr>
          <p:cNvPr id="6" name="页脚占位符 5">
            <a:extLst>
              <a:ext uri="{FF2B5EF4-FFF2-40B4-BE49-F238E27FC236}">
                <a16:creationId xmlns:a16="http://schemas.microsoft.com/office/drawing/2014/main" id="{A14135E3-0EEA-FD84-9B9E-05BFAB968CF3}"/>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1720FF88-DFB5-460A-5C83-66BA4BFF61D0}"/>
              </a:ext>
            </a:extLst>
          </p:cNvPr>
          <p:cNvSpPr>
            <a:spLocks noGrp="1"/>
          </p:cNvSpPr>
          <p:nvPr>
            <p:ph type="sldNum" sz="quarter" idx="12"/>
          </p:nvPr>
        </p:nvSpPr>
        <p:spPr/>
        <p:txBody>
          <a:bodyPr/>
          <a:lstStyle/>
          <a:p>
            <a:fld id="{02ADD9E1-6868-2D4A-AB2F-8D784F7C1516}" type="slidenum">
              <a:rPr kumimoji="1" lang="zh-CN" altLang="en-US" smtClean="0"/>
              <a:t>‹#›</a:t>
            </a:fld>
            <a:endParaRPr kumimoji="1" lang="zh-CN" altLang="en-US"/>
          </a:p>
        </p:txBody>
      </p:sp>
    </p:spTree>
    <p:extLst>
      <p:ext uri="{BB962C8B-B14F-4D97-AF65-F5344CB8AC3E}">
        <p14:creationId xmlns:p14="http://schemas.microsoft.com/office/powerpoint/2010/main" val="2060665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F1FA148C-10B2-7F6D-1D90-5633368F56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14E6F4B9-D27D-6D7D-E753-94CA185F5A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7DA3DCA9-3864-DBE1-2068-36C644D765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132EED-226A-1848-943E-79AA558B7327}" type="datetimeFigureOut">
              <a:rPr kumimoji="1" lang="zh-CN" altLang="en-US" smtClean="0"/>
              <a:t>2022/10/17</a:t>
            </a:fld>
            <a:endParaRPr kumimoji="1" lang="zh-CN" altLang="en-US"/>
          </a:p>
        </p:txBody>
      </p:sp>
      <p:sp>
        <p:nvSpPr>
          <p:cNvPr id="5" name="页脚占位符 4">
            <a:extLst>
              <a:ext uri="{FF2B5EF4-FFF2-40B4-BE49-F238E27FC236}">
                <a16:creationId xmlns:a16="http://schemas.microsoft.com/office/drawing/2014/main" id="{97594E06-FD18-5039-B270-A9CE4A6D17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灯片编号占位符 5">
            <a:extLst>
              <a:ext uri="{FF2B5EF4-FFF2-40B4-BE49-F238E27FC236}">
                <a16:creationId xmlns:a16="http://schemas.microsoft.com/office/drawing/2014/main" id="{F7E782D0-28E9-2B53-40A4-77DEA33231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ADD9E1-6868-2D4A-AB2F-8D784F7C1516}" type="slidenum">
              <a:rPr kumimoji="1" lang="zh-CN" altLang="en-US" smtClean="0"/>
              <a:t>‹#›</a:t>
            </a:fld>
            <a:endParaRPr kumimoji="1" lang="zh-CN" altLang="en-US"/>
          </a:p>
        </p:txBody>
      </p:sp>
    </p:spTree>
    <p:extLst>
      <p:ext uri="{BB962C8B-B14F-4D97-AF65-F5344CB8AC3E}">
        <p14:creationId xmlns:p14="http://schemas.microsoft.com/office/powerpoint/2010/main" val="3869722527"/>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 id="2147483784" r:id="rId12"/>
    <p:sldLayoutId id="2147483658" r:id="rId13"/>
    <p:sldLayoutId id="2147483659" r:id="rId14"/>
    <p:sldLayoutId id="2147483661" r:id="rId15"/>
    <p:sldLayoutId id="214748378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image" Target="../media/image8.jpeg"/><Relationship Id="rId5" Type="http://schemas.openxmlformats.org/officeDocument/2006/relationships/image" Target="../media/image7.jpeg"/><Relationship Id="rId10" Type="http://schemas.openxmlformats.org/officeDocument/2006/relationships/image" Target="../media/image12.png"/><Relationship Id="rId4" Type="http://schemas.openxmlformats.org/officeDocument/2006/relationships/image" Target="../media/image6.jpe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6.xml"/><Relationship Id="rId1" Type="http://schemas.openxmlformats.org/officeDocument/2006/relationships/tags" Target="../tags/tag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image" Target="../media/image1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6.xml"/><Relationship Id="rId1" Type="http://schemas.openxmlformats.org/officeDocument/2006/relationships/tags" Target="../tags/tag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cstate="print"/>
          <a:stretch>
            <a:fillRect/>
          </a:stretch>
        </p:blipFill>
        <p:spPr>
          <a:xfrm>
            <a:off x="0" y="0"/>
            <a:ext cx="12192000" cy="6858000"/>
          </a:xfrm>
          <a:prstGeom prst="rect">
            <a:avLst/>
          </a:prstGeom>
        </p:spPr>
      </p:pic>
      <p:sp>
        <p:nvSpPr>
          <p:cNvPr id="4" name="文本框 3"/>
          <p:cNvSpPr txBox="1"/>
          <p:nvPr/>
        </p:nvSpPr>
        <p:spPr>
          <a:xfrm>
            <a:off x="1098317" y="3624991"/>
            <a:ext cx="5117845" cy="707886"/>
          </a:xfrm>
          <a:prstGeom prst="rect">
            <a:avLst/>
          </a:prstGeom>
          <a:noFill/>
        </p:spPr>
        <p:txBody>
          <a:bodyPr wrap="square" rtlCol="0">
            <a:spAutoFit/>
          </a:bodyPr>
          <a:lstStyle/>
          <a:p>
            <a:pPr algn="dist"/>
            <a:r>
              <a:rPr kumimoji="1" lang="zh-CN" altLang="en-US" sz="4000" b="1" dirty="0">
                <a:solidFill>
                  <a:schemeClr val="bg1"/>
                </a:solidFill>
                <a:latin typeface="微软雅黑" panose="020B0503020204020204" pitchFamily="34" charset="-122"/>
                <a:ea typeface="微软雅黑" panose="020B0503020204020204" pitchFamily="34" charset="-122"/>
                <a:cs typeface="Heiti SC Light"/>
              </a:rPr>
              <a:t>智能车辆识别系统</a:t>
            </a:r>
          </a:p>
        </p:txBody>
      </p:sp>
      <p:pic>
        <p:nvPicPr>
          <p:cNvPr id="5" name="图片 4" descr="logo11"/>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890125" y="154305"/>
            <a:ext cx="2218690" cy="659130"/>
          </a:xfrm>
          <a:prstGeom prst="rect">
            <a:avLst/>
          </a:prstGeom>
        </p:spPr>
      </p:pic>
      <p:sp>
        <p:nvSpPr>
          <p:cNvPr id="6" name="标题 1"/>
          <p:cNvSpPr>
            <a:spLocks noGrp="1"/>
          </p:cNvSpPr>
          <p:nvPr>
            <p:ph type="ctrTitle"/>
          </p:nvPr>
        </p:nvSpPr>
        <p:spPr>
          <a:xfrm>
            <a:off x="3877653" y="5838093"/>
            <a:ext cx="4140931" cy="553916"/>
          </a:xfrm>
        </p:spPr>
        <p:txBody>
          <a:bodyPr>
            <a:normAutofit/>
          </a:bodyPr>
          <a:lstStyle/>
          <a:p>
            <a:r>
              <a:rPr kumimoji="1" lang="zh-CN" altLang="en-US" sz="1600" dirty="0">
                <a:solidFill>
                  <a:srgbClr val="1DA5EA"/>
                </a:solidFill>
                <a:latin typeface="微软雅黑" pitchFamily="34" charset="-122"/>
                <a:ea typeface="微软雅黑" pitchFamily="34" charset="-122"/>
                <a:cs typeface="Heiti SC Medium"/>
              </a:rPr>
              <a:t>中科海微（北京）科技有限公司</a:t>
            </a:r>
          </a:p>
        </p:txBody>
      </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ṡḻíḍè">
            <a:extLst>
              <a:ext uri="{FF2B5EF4-FFF2-40B4-BE49-F238E27FC236}">
                <a16:creationId xmlns:a16="http://schemas.microsoft.com/office/drawing/2014/main" id="{190E5064-79E9-BEEB-83B4-0D8786F86A1F}"/>
              </a:ext>
            </a:extLst>
          </p:cNvPr>
          <p:cNvSpPr/>
          <p:nvPr/>
        </p:nvSpPr>
        <p:spPr>
          <a:xfrm>
            <a:off x="1065747" y="3464456"/>
            <a:ext cx="10299041" cy="2888515"/>
          </a:xfrm>
          <a:prstGeom prst="roundRect">
            <a:avLst>
              <a:gd name="adj" fmla="val 14309"/>
            </a:avLst>
          </a:prstGeom>
          <a:blipFill dpi="0" rotWithShape="1">
            <a:blip r:embed="rId2">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cs typeface="+mn-ea"/>
              <a:sym typeface="+mn-lt"/>
            </a:endParaRPr>
          </a:p>
        </p:txBody>
      </p:sp>
      <p:sp>
        <p:nvSpPr>
          <p:cNvPr id="6" name="ïş1îďe">
            <a:extLst>
              <a:ext uri="{FF2B5EF4-FFF2-40B4-BE49-F238E27FC236}">
                <a16:creationId xmlns:a16="http://schemas.microsoft.com/office/drawing/2014/main" id="{BD579C1A-FED3-F4CD-FED6-4BEB4C03E6E0}"/>
              </a:ext>
            </a:extLst>
          </p:cNvPr>
          <p:cNvSpPr txBox="1"/>
          <p:nvPr/>
        </p:nvSpPr>
        <p:spPr>
          <a:xfrm>
            <a:off x="2755075" y="2007706"/>
            <a:ext cx="7141797" cy="1060931"/>
          </a:xfrm>
          <a:prstGeom prst="rect">
            <a:avLst/>
          </a:prstGeom>
          <a:noFill/>
        </p:spPr>
        <p:txBody>
          <a:bodyPr wrap="square" rtlCol="0">
            <a:spAutoFit/>
          </a:bodyPr>
          <a:lstStyle/>
          <a:p>
            <a:pPr>
              <a:lnSpc>
                <a:spcPct val="120000"/>
              </a:lnSpc>
            </a:pPr>
            <a:r>
              <a:rPr lang="zh-CN" altLang="en-US" dirty="0">
                <a:solidFill>
                  <a:schemeClr val="bg1">
                    <a:lumMod val="50000"/>
                  </a:schemeClr>
                </a:solidFill>
                <a:cs typeface="+mn-ea"/>
                <a:sym typeface="+mn-lt"/>
              </a:rPr>
              <a:t>中科海微智能车辆识别系统基于</a:t>
            </a:r>
            <a:r>
              <a:rPr lang="en-US" altLang="zh-CN" dirty="0">
                <a:solidFill>
                  <a:schemeClr val="bg1">
                    <a:lumMod val="50000"/>
                  </a:schemeClr>
                </a:solidFill>
                <a:cs typeface="+mn-ea"/>
                <a:sym typeface="+mn-lt"/>
              </a:rPr>
              <a:t>Seaway OS</a:t>
            </a:r>
            <a:r>
              <a:rPr lang="zh-CN" altLang="en-US" dirty="0">
                <a:solidFill>
                  <a:schemeClr val="bg1">
                    <a:lumMod val="50000"/>
                  </a:schemeClr>
                </a:solidFill>
                <a:cs typeface="+mn-ea"/>
                <a:sym typeface="+mn-lt"/>
              </a:rPr>
              <a:t>，集成多种人工智能技术，针对交通卡口</a:t>
            </a:r>
            <a:r>
              <a:rPr lang="zh-CN" altLang="en-US" dirty="0">
                <a:solidFill>
                  <a:srgbClr val="7F7F7F"/>
                </a:solidFill>
                <a:cs typeface="+mn-ea"/>
                <a:sym typeface="+mn-lt"/>
              </a:rPr>
              <a:t>监控数据，可以</a:t>
            </a:r>
            <a:r>
              <a:rPr lang="zh-CN" altLang="en-US" dirty="0">
                <a:solidFill>
                  <a:schemeClr val="bg1">
                    <a:lumMod val="50000"/>
                  </a:schemeClr>
                </a:solidFill>
                <a:cs typeface="+mn-ea"/>
                <a:sym typeface="+mn-lt"/>
              </a:rPr>
              <a:t>提供各种实时分析，内容包括车辆检测识别、驾驶员违规行为检测、车牌号码识别、行人特征识别等。</a:t>
            </a:r>
          </a:p>
        </p:txBody>
      </p:sp>
      <p:sp>
        <p:nvSpPr>
          <p:cNvPr id="7" name="ïS1iďê">
            <a:extLst>
              <a:ext uri="{FF2B5EF4-FFF2-40B4-BE49-F238E27FC236}">
                <a16:creationId xmlns:a16="http://schemas.microsoft.com/office/drawing/2014/main" id="{B4DD287F-9455-C1EC-0CE0-ABDD7BCC0919}"/>
              </a:ext>
            </a:extLst>
          </p:cNvPr>
          <p:cNvSpPr txBox="1"/>
          <p:nvPr/>
        </p:nvSpPr>
        <p:spPr>
          <a:xfrm>
            <a:off x="673100" y="734273"/>
            <a:ext cx="10845800" cy="597028"/>
          </a:xfrm>
          <a:prstGeom prst="rect">
            <a:avLst/>
          </a:prstGeom>
          <a:noFill/>
          <a:ln>
            <a:noFill/>
          </a:ln>
        </p:spPr>
        <p:txBody>
          <a:bodyPr wrap="square" lIns="91440" tIns="45720" rIns="91440" bIns="45720" anchor="b"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buSzPct val="25000"/>
            </a:pPr>
            <a:r>
              <a:rPr lang="zh-CN" altLang="en-US" sz="3200" b="1" dirty="0">
                <a:solidFill>
                  <a:srgbClr val="595959"/>
                </a:solidFill>
              </a:rPr>
              <a:t>方案简介</a:t>
            </a:r>
            <a:endParaRPr lang="en-US" sz="3200" b="1" dirty="0">
              <a:solidFill>
                <a:srgbClr val="595959"/>
              </a:solidFill>
            </a:endParaRPr>
          </a:p>
        </p:txBody>
      </p:sp>
      <p:cxnSp>
        <p:nvCxnSpPr>
          <p:cNvPr id="8" name="íšlîḑè">
            <a:extLst>
              <a:ext uri="{FF2B5EF4-FFF2-40B4-BE49-F238E27FC236}">
                <a16:creationId xmlns:a16="http://schemas.microsoft.com/office/drawing/2014/main" id="{7351DCB7-DAA0-603A-E623-72A1B035715C}"/>
              </a:ext>
            </a:extLst>
          </p:cNvPr>
          <p:cNvCxnSpPr/>
          <p:nvPr/>
        </p:nvCxnSpPr>
        <p:spPr>
          <a:xfrm>
            <a:off x="2295129" y="1360228"/>
            <a:ext cx="7601743" cy="0"/>
          </a:xfrm>
          <a:prstGeom prst="line">
            <a:avLst/>
          </a:prstGeom>
          <a:ln w="2222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1832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4237EDD4-695B-2097-C05D-BDAB4823109D}"/>
              </a:ext>
            </a:extLst>
          </p:cNvPr>
          <p:cNvGrpSpPr/>
          <p:nvPr/>
        </p:nvGrpSpPr>
        <p:grpSpPr>
          <a:xfrm>
            <a:off x="1377674" y="1441918"/>
            <a:ext cx="9826837" cy="5293561"/>
            <a:chOff x="1013504" y="1177816"/>
            <a:chExt cx="10509612" cy="5661361"/>
          </a:xfrm>
        </p:grpSpPr>
        <p:pic>
          <p:nvPicPr>
            <p:cNvPr id="8" name="图片 7">
              <a:extLst>
                <a:ext uri="{FF2B5EF4-FFF2-40B4-BE49-F238E27FC236}">
                  <a16:creationId xmlns:a16="http://schemas.microsoft.com/office/drawing/2014/main" id="{33EDA13B-B3C9-920F-CB4B-B029BE283830}"/>
                </a:ext>
              </a:extLst>
            </p:cNvPr>
            <p:cNvPicPr>
              <a:picLocks noChangeAspect="1"/>
            </p:cNvPicPr>
            <p:nvPr/>
          </p:nvPicPr>
          <p:blipFill>
            <a:blip r:embed="rId2"/>
            <a:stretch>
              <a:fillRect/>
            </a:stretch>
          </p:blipFill>
          <p:spPr>
            <a:xfrm>
              <a:off x="6160118" y="1566647"/>
              <a:ext cx="2269957" cy="1283436"/>
            </a:xfrm>
            <a:prstGeom prst="rect">
              <a:avLst/>
            </a:prstGeom>
          </p:spPr>
        </p:pic>
        <p:pic>
          <p:nvPicPr>
            <p:cNvPr id="9" name="Picture 2" descr="查看源图像">
              <a:extLst>
                <a:ext uri="{FF2B5EF4-FFF2-40B4-BE49-F238E27FC236}">
                  <a16:creationId xmlns:a16="http://schemas.microsoft.com/office/drawing/2014/main" id="{3F7DFDC3-9A9C-3EEE-75F6-6DF9591D1F0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7132" y="2879965"/>
              <a:ext cx="1237982" cy="1115354"/>
            </a:xfrm>
            <a:prstGeom prst="rect">
              <a:avLst/>
            </a:prstGeom>
            <a:noFill/>
            <a:extLst>
              <a:ext uri="{909E8E84-426E-40DD-AFC4-6F175D3DCCD1}">
                <a14:hiddenFill xmlns:a14="http://schemas.microsoft.com/office/drawing/2010/main">
                  <a:solidFill>
                    <a:srgbClr val="FFFFFF"/>
                  </a:solidFill>
                </a14:hiddenFill>
              </a:ext>
            </a:extLst>
          </p:spPr>
        </p:pic>
        <p:sp>
          <p:nvSpPr>
            <p:cNvPr id="10" name="矩形 9">
              <a:extLst>
                <a:ext uri="{FF2B5EF4-FFF2-40B4-BE49-F238E27FC236}">
                  <a16:creationId xmlns:a16="http://schemas.microsoft.com/office/drawing/2014/main" id="{45DDA904-B246-EED2-C470-E2EF6ED5E1DA}"/>
                </a:ext>
              </a:extLst>
            </p:cNvPr>
            <p:cNvSpPr/>
            <p:nvPr/>
          </p:nvSpPr>
          <p:spPr>
            <a:xfrm>
              <a:off x="1865004" y="6213948"/>
              <a:ext cx="855819" cy="362077"/>
            </a:xfrm>
            <a:prstGeom prst="rect">
              <a:avLst/>
            </a:prstGeom>
          </p:spPr>
          <p:txBody>
            <a:bodyPr wrap="none">
              <a:spAutoFit/>
            </a:bodyPr>
            <a:lstStyle/>
            <a:p>
              <a:r>
                <a:rPr lang="zh-CN" altLang="en-US" sz="1600" b="1" dirty="0">
                  <a:solidFill>
                    <a:srgbClr val="7F7F7F"/>
                  </a:solidFill>
                  <a:cs typeface="+mn-ea"/>
                  <a:sym typeface="+mn-lt"/>
                </a:rPr>
                <a:t>视频流</a:t>
              </a:r>
            </a:p>
          </p:txBody>
        </p:sp>
        <p:sp>
          <p:nvSpPr>
            <p:cNvPr id="11" name="矩形 10">
              <a:extLst>
                <a:ext uri="{FF2B5EF4-FFF2-40B4-BE49-F238E27FC236}">
                  <a16:creationId xmlns:a16="http://schemas.microsoft.com/office/drawing/2014/main" id="{0216D506-A0AD-843F-A893-BF2BD935B8D1}"/>
                </a:ext>
              </a:extLst>
            </p:cNvPr>
            <p:cNvSpPr/>
            <p:nvPr/>
          </p:nvSpPr>
          <p:spPr>
            <a:xfrm>
              <a:off x="6415764" y="5147104"/>
              <a:ext cx="1184980" cy="296245"/>
            </a:xfrm>
            <a:prstGeom prst="rect">
              <a:avLst/>
            </a:prstGeom>
          </p:spPr>
          <p:txBody>
            <a:bodyPr wrap="none">
              <a:spAutoFit/>
            </a:bodyPr>
            <a:lstStyle/>
            <a:p>
              <a:r>
                <a:rPr lang="zh-CN" altLang="en-US" sz="1200" dirty="0">
                  <a:solidFill>
                    <a:srgbClr val="7F7F7F"/>
                  </a:solidFill>
                  <a:cs typeface="+mn-ea"/>
                  <a:sym typeface="+mn-lt"/>
                </a:rPr>
                <a:t>交通端侧盒子</a:t>
              </a:r>
            </a:p>
          </p:txBody>
        </p:sp>
        <p:sp>
          <p:nvSpPr>
            <p:cNvPr id="13" name="矩形 12">
              <a:extLst>
                <a:ext uri="{FF2B5EF4-FFF2-40B4-BE49-F238E27FC236}">
                  <a16:creationId xmlns:a16="http://schemas.microsoft.com/office/drawing/2014/main" id="{9D763B89-289B-ADC5-77EB-AD15C5027AA4}"/>
                </a:ext>
              </a:extLst>
            </p:cNvPr>
            <p:cNvSpPr/>
            <p:nvPr/>
          </p:nvSpPr>
          <p:spPr>
            <a:xfrm>
              <a:off x="4726406" y="4442466"/>
              <a:ext cx="855819" cy="296245"/>
            </a:xfrm>
            <a:prstGeom prst="rect">
              <a:avLst/>
            </a:prstGeom>
          </p:spPr>
          <p:txBody>
            <a:bodyPr wrap="none">
              <a:spAutoFit/>
            </a:bodyPr>
            <a:lstStyle/>
            <a:p>
              <a:r>
                <a:rPr lang="zh-CN" altLang="en-US" sz="1200" dirty="0">
                  <a:solidFill>
                    <a:srgbClr val="7F7F7F"/>
                  </a:solidFill>
                  <a:cs typeface="+mn-ea"/>
                  <a:sym typeface="+mn-lt"/>
                </a:rPr>
                <a:t>硬件解码</a:t>
              </a:r>
            </a:p>
          </p:txBody>
        </p:sp>
        <p:pic>
          <p:nvPicPr>
            <p:cNvPr id="14" name="Picture 4" descr="查看源图像">
              <a:extLst>
                <a:ext uri="{FF2B5EF4-FFF2-40B4-BE49-F238E27FC236}">
                  <a16:creationId xmlns:a16="http://schemas.microsoft.com/office/drawing/2014/main" id="{3B1A9607-FAE1-A95F-9737-5674550EA71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60417" y="3995319"/>
              <a:ext cx="1662699" cy="1245271"/>
            </a:xfrm>
            <a:prstGeom prst="rect">
              <a:avLst/>
            </a:prstGeom>
            <a:noFill/>
            <a:extLst>
              <a:ext uri="{909E8E84-426E-40DD-AFC4-6F175D3DCCD1}">
                <a14:hiddenFill xmlns:a14="http://schemas.microsoft.com/office/drawing/2010/main">
                  <a:solidFill>
                    <a:srgbClr val="FFFFFF"/>
                  </a:solidFill>
                </a14:hiddenFill>
              </a:ext>
            </a:extLst>
          </p:spPr>
        </p:pic>
        <p:sp>
          <p:nvSpPr>
            <p:cNvPr id="15" name="矩形 14">
              <a:extLst>
                <a:ext uri="{FF2B5EF4-FFF2-40B4-BE49-F238E27FC236}">
                  <a16:creationId xmlns:a16="http://schemas.microsoft.com/office/drawing/2014/main" id="{BBB0397B-44A1-AED9-CD22-7F74FD3620FD}"/>
                </a:ext>
              </a:extLst>
            </p:cNvPr>
            <p:cNvSpPr/>
            <p:nvPr/>
          </p:nvSpPr>
          <p:spPr>
            <a:xfrm>
              <a:off x="10315104" y="5057571"/>
              <a:ext cx="951824" cy="230413"/>
            </a:xfrm>
            <a:prstGeom prst="rect">
              <a:avLst/>
            </a:prstGeom>
          </p:spPr>
          <p:txBody>
            <a:bodyPr wrap="none">
              <a:spAutoFit/>
            </a:bodyPr>
            <a:lstStyle/>
            <a:p>
              <a:r>
                <a:rPr lang="zh-CN" altLang="en-US" sz="800" b="1" spc="300" dirty="0">
                  <a:solidFill>
                    <a:schemeClr val="bg1"/>
                  </a:solidFill>
                  <a:cs typeface="+mn-ea"/>
                  <a:sym typeface="+mn-lt"/>
                </a:rPr>
                <a:t>大数据平台</a:t>
              </a:r>
            </a:p>
          </p:txBody>
        </p:sp>
        <p:cxnSp>
          <p:nvCxnSpPr>
            <p:cNvPr id="16" name="直接箭头连接符 15">
              <a:extLst>
                <a:ext uri="{FF2B5EF4-FFF2-40B4-BE49-F238E27FC236}">
                  <a16:creationId xmlns:a16="http://schemas.microsoft.com/office/drawing/2014/main" id="{41A6569F-EF49-CDD5-6E5B-E36099092A4C}"/>
                </a:ext>
              </a:extLst>
            </p:cNvPr>
            <p:cNvCxnSpPr>
              <a:cxnSpLocks/>
            </p:cNvCxnSpPr>
            <p:nvPr/>
          </p:nvCxnSpPr>
          <p:spPr>
            <a:xfrm>
              <a:off x="4009734" y="4768588"/>
              <a:ext cx="2215984" cy="0"/>
            </a:xfrm>
            <a:prstGeom prst="straightConnector1">
              <a:avLst/>
            </a:prstGeom>
            <a:ln>
              <a:solidFill>
                <a:srgbClr val="7F7F7F"/>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接箭头连接符 16">
              <a:extLst>
                <a:ext uri="{FF2B5EF4-FFF2-40B4-BE49-F238E27FC236}">
                  <a16:creationId xmlns:a16="http://schemas.microsoft.com/office/drawing/2014/main" id="{14CE33B1-BCD4-435A-5B3E-7EEC93F01A6C}"/>
                </a:ext>
              </a:extLst>
            </p:cNvPr>
            <p:cNvCxnSpPr>
              <a:cxnSpLocks/>
            </p:cNvCxnSpPr>
            <p:nvPr/>
          </p:nvCxnSpPr>
          <p:spPr>
            <a:xfrm>
              <a:off x="7698536" y="4710780"/>
              <a:ext cx="1985692" cy="0"/>
            </a:xfrm>
            <a:prstGeom prst="straightConnector1">
              <a:avLst/>
            </a:prstGeom>
            <a:ln>
              <a:solidFill>
                <a:srgbClr val="7F7F7F"/>
              </a:solidFill>
              <a:tailEnd type="triangle"/>
            </a:ln>
          </p:spPr>
          <p:style>
            <a:lnRef idx="1">
              <a:schemeClr val="accent1"/>
            </a:lnRef>
            <a:fillRef idx="0">
              <a:schemeClr val="accent1"/>
            </a:fillRef>
            <a:effectRef idx="0">
              <a:schemeClr val="accent1"/>
            </a:effectRef>
            <a:fontRef idx="minor">
              <a:schemeClr val="tx1"/>
            </a:fontRef>
          </p:style>
        </p:cxnSp>
        <p:pic>
          <p:nvPicPr>
            <p:cNvPr id="18" name="Picture 6" descr="查看源图像">
              <a:extLst>
                <a:ext uri="{FF2B5EF4-FFF2-40B4-BE49-F238E27FC236}">
                  <a16:creationId xmlns:a16="http://schemas.microsoft.com/office/drawing/2014/main" id="{69FAD224-E2E2-55D2-7B15-B8D1F9C77387}"/>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5294" t="12569" r="23510" b="8373"/>
            <a:stretch/>
          </p:blipFill>
          <p:spPr bwMode="auto">
            <a:xfrm>
              <a:off x="2432355" y="2879964"/>
              <a:ext cx="1166379" cy="1115355"/>
            </a:xfrm>
            <a:prstGeom prst="rect">
              <a:avLst/>
            </a:prstGeom>
            <a:noFill/>
            <a:extLst>
              <a:ext uri="{909E8E84-426E-40DD-AFC4-6F175D3DCCD1}">
                <a14:hiddenFill xmlns:a14="http://schemas.microsoft.com/office/drawing/2010/main">
                  <a:solidFill>
                    <a:srgbClr val="FFFFFF"/>
                  </a:solidFill>
                </a14:hiddenFill>
              </a:ext>
            </a:extLst>
          </p:spPr>
        </p:pic>
        <p:sp>
          <p:nvSpPr>
            <p:cNvPr id="19" name="矩形 18">
              <a:extLst>
                <a:ext uri="{FF2B5EF4-FFF2-40B4-BE49-F238E27FC236}">
                  <a16:creationId xmlns:a16="http://schemas.microsoft.com/office/drawing/2014/main" id="{AB581106-0313-696C-42A5-F3B9DC2EE57B}"/>
                </a:ext>
              </a:extLst>
            </p:cNvPr>
            <p:cNvSpPr/>
            <p:nvPr/>
          </p:nvSpPr>
          <p:spPr>
            <a:xfrm>
              <a:off x="1038027" y="4158674"/>
              <a:ext cx="1020399" cy="296245"/>
            </a:xfrm>
            <a:prstGeom prst="rect">
              <a:avLst/>
            </a:prstGeom>
          </p:spPr>
          <p:txBody>
            <a:bodyPr wrap="none">
              <a:spAutoFit/>
            </a:bodyPr>
            <a:lstStyle/>
            <a:p>
              <a:r>
                <a:rPr lang="zh-CN" altLang="en-US" sz="1200" dirty="0">
                  <a:solidFill>
                    <a:srgbClr val="7F7F7F"/>
                  </a:solidFill>
                  <a:cs typeface="+mn-ea"/>
                  <a:sym typeface="+mn-lt"/>
                </a:rPr>
                <a:t>收费站应用</a:t>
              </a:r>
            </a:p>
          </p:txBody>
        </p:sp>
        <p:sp>
          <p:nvSpPr>
            <p:cNvPr id="20" name="矩形 19">
              <a:extLst>
                <a:ext uri="{FF2B5EF4-FFF2-40B4-BE49-F238E27FC236}">
                  <a16:creationId xmlns:a16="http://schemas.microsoft.com/office/drawing/2014/main" id="{2223B1F0-ADD9-05DE-BFF0-A29F373C8D6F}"/>
                </a:ext>
              </a:extLst>
            </p:cNvPr>
            <p:cNvSpPr/>
            <p:nvPr/>
          </p:nvSpPr>
          <p:spPr>
            <a:xfrm>
              <a:off x="2543396" y="4163615"/>
              <a:ext cx="855819" cy="296245"/>
            </a:xfrm>
            <a:prstGeom prst="rect">
              <a:avLst/>
            </a:prstGeom>
          </p:spPr>
          <p:txBody>
            <a:bodyPr wrap="none">
              <a:spAutoFit/>
            </a:bodyPr>
            <a:lstStyle/>
            <a:p>
              <a:r>
                <a:rPr lang="zh-CN" altLang="en-US" sz="1200" dirty="0">
                  <a:solidFill>
                    <a:srgbClr val="7F7F7F"/>
                  </a:solidFill>
                  <a:cs typeface="+mn-ea"/>
                  <a:sym typeface="+mn-lt"/>
                </a:rPr>
                <a:t>卡口抓拍</a:t>
              </a:r>
            </a:p>
          </p:txBody>
        </p:sp>
        <p:pic>
          <p:nvPicPr>
            <p:cNvPr id="21" name="Picture 8" descr="查看源图像">
              <a:extLst>
                <a:ext uri="{FF2B5EF4-FFF2-40B4-BE49-F238E27FC236}">
                  <a16:creationId xmlns:a16="http://schemas.microsoft.com/office/drawing/2014/main" id="{422519B3-1E28-1DE0-7D39-FC8640B12B1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1327" t="10172" r="34998" b="17749"/>
            <a:stretch/>
          </p:blipFill>
          <p:spPr bwMode="auto">
            <a:xfrm>
              <a:off x="1087178" y="4573078"/>
              <a:ext cx="1082348" cy="1103882"/>
            </a:xfrm>
            <a:prstGeom prst="rect">
              <a:avLst/>
            </a:prstGeom>
            <a:noFill/>
            <a:extLst>
              <a:ext uri="{909E8E84-426E-40DD-AFC4-6F175D3DCCD1}">
                <a14:hiddenFill xmlns:a14="http://schemas.microsoft.com/office/drawing/2010/main">
                  <a:solidFill>
                    <a:srgbClr val="FFFFFF"/>
                  </a:solidFill>
                </a14:hiddenFill>
              </a:ext>
            </a:extLst>
          </p:spPr>
        </p:pic>
        <p:sp>
          <p:nvSpPr>
            <p:cNvPr id="22" name="矩形 21">
              <a:extLst>
                <a:ext uri="{FF2B5EF4-FFF2-40B4-BE49-F238E27FC236}">
                  <a16:creationId xmlns:a16="http://schemas.microsoft.com/office/drawing/2014/main" id="{D3E252E0-8F03-54C4-ADCD-8CA7652568E4}"/>
                </a:ext>
              </a:extLst>
            </p:cNvPr>
            <p:cNvSpPr/>
            <p:nvPr/>
          </p:nvSpPr>
          <p:spPr>
            <a:xfrm>
              <a:off x="1013504" y="5685074"/>
              <a:ext cx="1184980" cy="296245"/>
            </a:xfrm>
            <a:prstGeom prst="rect">
              <a:avLst/>
            </a:prstGeom>
          </p:spPr>
          <p:txBody>
            <a:bodyPr wrap="none">
              <a:spAutoFit/>
            </a:bodyPr>
            <a:lstStyle/>
            <a:p>
              <a:r>
                <a:rPr lang="zh-CN" altLang="en-US" sz="1200" dirty="0">
                  <a:solidFill>
                    <a:srgbClr val="7F7F7F"/>
                  </a:solidFill>
                  <a:cs typeface="+mn-ea"/>
                  <a:sym typeface="+mn-lt"/>
                </a:rPr>
                <a:t>电子警察抓拍</a:t>
              </a:r>
            </a:p>
          </p:txBody>
        </p:sp>
        <p:pic>
          <p:nvPicPr>
            <p:cNvPr id="23" name="Picture 10" descr="查看源图像">
              <a:extLst>
                <a:ext uri="{FF2B5EF4-FFF2-40B4-BE49-F238E27FC236}">
                  <a16:creationId xmlns:a16="http://schemas.microsoft.com/office/drawing/2014/main" id="{7090EA90-2734-E032-6B12-66BB8F7B3C4A}"/>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6818" t="13143" r="-838" b="-1891"/>
            <a:stretch/>
          </p:blipFill>
          <p:spPr bwMode="auto">
            <a:xfrm>
              <a:off x="2443343" y="4589138"/>
              <a:ext cx="1125866" cy="1115355"/>
            </a:xfrm>
            <a:prstGeom prst="rect">
              <a:avLst/>
            </a:prstGeom>
            <a:noFill/>
            <a:extLst>
              <a:ext uri="{909E8E84-426E-40DD-AFC4-6F175D3DCCD1}">
                <a14:hiddenFill xmlns:a14="http://schemas.microsoft.com/office/drawing/2010/main">
                  <a:solidFill>
                    <a:srgbClr val="FFFFFF"/>
                  </a:solidFill>
                </a14:hiddenFill>
              </a:ext>
            </a:extLst>
          </p:spPr>
        </p:pic>
        <p:sp>
          <p:nvSpPr>
            <p:cNvPr id="24" name="矩形 23">
              <a:extLst>
                <a:ext uri="{FF2B5EF4-FFF2-40B4-BE49-F238E27FC236}">
                  <a16:creationId xmlns:a16="http://schemas.microsoft.com/office/drawing/2014/main" id="{5C5F5E1A-38C5-7C21-C499-5A585D2CE723}"/>
                </a:ext>
              </a:extLst>
            </p:cNvPr>
            <p:cNvSpPr/>
            <p:nvPr/>
          </p:nvSpPr>
          <p:spPr>
            <a:xfrm>
              <a:off x="2523824" y="5703035"/>
              <a:ext cx="855819" cy="296245"/>
            </a:xfrm>
            <a:prstGeom prst="rect">
              <a:avLst/>
            </a:prstGeom>
          </p:spPr>
          <p:txBody>
            <a:bodyPr wrap="none">
              <a:spAutoFit/>
            </a:bodyPr>
            <a:lstStyle/>
            <a:p>
              <a:r>
                <a:rPr lang="zh-CN" altLang="en-US" sz="1200" dirty="0">
                  <a:solidFill>
                    <a:srgbClr val="7F7F7F"/>
                  </a:solidFill>
                  <a:cs typeface="+mn-ea"/>
                  <a:sym typeface="+mn-lt"/>
                </a:rPr>
                <a:t>路边停车</a:t>
              </a:r>
            </a:p>
          </p:txBody>
        </p:sp>
        <p:sp>
          <p:nvSpPr>
            <p:cNvPr id="31" name="文本框 30">
              <a:extLst>
                <a:ext uri="{FF2B5EF4-FFF2-40B4-BE49-F238E27FC236}">
                  <a16:creationId xmlns:a16="http://schemas.microsoft.com/office/drawing/2014/main" id="{93BA8150-8E3D-296E-D0BA-D8B29A1B02AA}"/>
                </a:ext>
              </a:extLst>
            </p:cNvPr>
            <p:cNvSpPr txBox="1"/>
            <p:nvPr/>
          </p:nvSpPr>
          <p:spPr>
            <a:xfrm>
              <a:off x="6900208" y="6258009"/>
              <a:ext cx="1384456" cy="296245"/>
            </a:xfrm>
            <a:prstGeom prst="rect">
              <a:avLst/>
            </a:prstGeom>
            <a:noFill/>
          </p:spPr>
          <p:txBody>
            <a:bodyPr wrap="square">
              <a:spAutoFit/>
            </a:bodyPr>
            <a:lstStyle/>
            <a:p>
              <a:r>
                <a:rPr lang="zh-CN" altLang="en-US" sz="1200" dirty="0">
                  <a:solidFill>
                    <a:srgbClr val="7F7F7F"/>
                  </a:solidFill>
                  <a:cs typeface="+mn-ea"/>
                  <a:sym typeface="+mn-lt"/>
                </a:rPr>
                <a:t>数据传输、储存</a:t>
              </a:r>
            </a:p>
          </p:txBody>
        </p:sp>
        <p:sp>
          <p:nvSpPr>
            <p:cNvPr id="32" name="文本框 31">
              <a:extLst>
                <a:ext uri="{FF2B5EF4-FFF2-40B4-BE49-F238E27FC236}">
                  <a16:creationId xmlns:a16="http://schemas.microsoft.com/office/drawing/2014/main" id="{9D48CA42-E018-23A7-B696-289B0C56D52B}"/>
                </a:ext>
              </a:extLst>
            </p:cNvPr>
            <p:cNvSpPr txBox="1"/>
            <p:nvPr/>
          </p:nvSpPr>
          <p:spPr>
            <a:xfrm>
              <a:off x="9917652" y="5895650"/>
              <a:ext cx="971078" cy="296245"/>
            </a:xfrm>
            <a:prstGeom prst="rect">
              <a:avLst/>
            </a:prstGeom>
            <a:noFill/>
          </p:spPr>
          <p:txBody>
            <a:bodyPr wrap="square">
              <a:spAutoFit/>
            </a:bodyPr>
            <a:lstStyle/>
            <a:p>
              <a:r>
                <a:rPr lang="zh-CN" altLang="en-US" sz="1200" dirty="0">
                  <a:solidFill>
                    <a:srgbClr val="7F7F7F"/>
                  </a:solidFill>
                  <a:cs typeface="+mn-ea"/>
                  <a:sym typeface="+mn-lt"/>
                </a:rPr>
                <a:t>数据访问</a:t>
              </a:r>
            </a:p>
          </p:txBody>
        </p:sp>
        <p:cxnSp>
          <p:nvCxnSpPr>
            <p:cNvPr id="33" name="连接符: 肘形 32">
              <a:extLst>
                <a:ext uri="{FF2B5EF4-FFF2-40B4-BE49-F238E27FC236}">
                  <a16:creationId xmlns:a16="http://schemas.microsoft.com/office/drawing/2014/main" id="{7264B8D5-7B39-221F-6E4A-F605A8440234}"/>
                </a:ext>
              </a:extLst>
            </p:cNvPr>
            <p:cNvCxnSpPr>
              <a:cxnSpLocks/>
              <a:stCxn id="11" idx="2"/>
            </p:cNvCxnSpPr>
            <p:nvPr/>
          </p:nvCxnSpPr>
          <p:spPr>
            <a:xfrm rot="16200000" flipH="1">
              <a:off x="7168112" y="5283491"/>
              <a:ext cx="772008" cy="1091723"/>
            </a:xfrm>
            <a:prstGeom prst="bentConnector2">
              <a:avLst/>
            </a:prstGeom>
            <a:ln>
              <a:solidFill>
                <a:srgbClr val="7F7F7F"/>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4" name="连接符: 肘形 33">
              <a:extLst>
                <a:ext uri="{FF2B5EF4-FFF2-40B4-BE49-F238E27FC236}">
                  <a16:creationId xmlns:a16="http://schemas.microsoft.com/office/drawing/2014/main" id="{07A85480-3F12-F7A3-1184-F60B5083E886}"/>
                </a:ext>
              </a:extLst>
            </p:cNvPr>
            <p:cNvCxnSpPr>
              <a:cxnSpLocks/>
              <a:endCxn id="14" idx="2"/>
            </p:cNvCxnSpPr>
            <p:nvPr/>
          </p:nvCxnSpPr>
          <p:spPr>
            <a:xfrm flipV="1">
              <a:off x="9860417" y="5240590"/>
              <a:ext cx="831350" cy="974767"/>
            </a:xfrm>
            <a:prstGeom prst="bentConnector2">
              <a:avLst/>
            </a:prstGeom>
            <a:ln>
              <a:solidFill>
                <a:srgbClr val="7F7F7F"/>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5" name="文本框 34">
              <a:extLst>
                <a:ext uri="{FF2B5EF4-FFF2-40B4-BE49-F238E27FC236}">
                  <a16:creationId xmlns:a16="http://schemas.microsoft.com/office/drawing/2014/main" id="{11AA9795-0BEB-0B9D-5BD5-D2A4E55364CF}"/>
                </a:ext>
              </a:extLst>
            </p:cNvPr>
            <p:cNvSpPr txBox="1"/>
            <p:nvPr/>
          </p:nvSpPr>
          <p:spPr>
            <a:xfrm>
              <a:off x="8310968" y="4412283"/>
              <a:ext cx="992526" cy="296245"/>
            </a:xfrm>
            <a:prstGeom prst="rect">
              <a:avLst/>
            </a:prstGeom>
            <a:noFill/>
          </p:spPr>
          <p:txBody>
            <a:bodyPr wrap="square">
              <a:spAutoFit/>
            </a:bodyPr>
            <a:lstStyle/>
            <a:p>
              <a:r>
                <a:rPr lang="zh-CN" altLang="en-US" sz="1200" dirty="0">
                  <a:solidFill>
                    <a:srgbClr val="7F7F7F"/>
                  </a:solidFill>
                  <a:cs typeface="+mn-ea"/>
                  <a:sym typeface="+mn-lt"/>
                </a:rPr>
                <a:t>数据交互</a:t>
              </a:r>
            </a:p>
          </p:txBody>
        </p:sp>
        <p:sp>
          <p:nvSpPr>
            <p:cNvPr id="37" name="矩形: 圆角 36">
              <a:extLst>
                <a:ext uri="{FF2B5EF4-FFF2-40B4-BE49-F238E27FC236}">
                  <a16:creationId xmlns:a16="http://schemas.microsoft.com/office/drawing/2014/main" id="{613C9C4D-58C3-1E1A-DF1D-532008DDC602}"/>
                </a:ext>
              </a:extLst>
            </p:cNvPr>
            <p:cNvSpPr/>
            <p:nvPr/>
          </p:nvSpPr>
          <p:spPr>
            <a:xfrm>
              <a:off x="6149852" y="1303911"/>
              <a:ext cx="2318128" cy="1655080"/>
            </a:xfrm>
            <a:prstGeom prst="roundRect">
              <a:avLst>
                <a:gd name="adj" fmla="val 1885"/>
              </a:avLst>
            </a:prstGeom>
            <a:noFill/>
            <a:ln w="3175">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矩形 37">
              <a:extLst>
                <a:ext uri="{FF2B5EF4-FFF2-40B4-BE49-F238E27FC236}">
                  <a16:creationId xmlns:a16="http://schemas.microsoft.com/office/drawing/2014/main" id="{4D0CBB55-00DC-BE93-EB9D-D9DD6CC3EDC2}"/>
                </a:ext>
              </a:extLst>
            </p:cNvPr>
            <p:cNvSpPr/>
            <p:nvPr/>
          </p:nvSpPr>
          <p:spPr>
            <a:xfrm>
              <a:off x="5184836" y="2163451"/>
              <a:ext cx="520561" cy="182135"/>
            </a:xfrm>
            <a:prstGeom prst="rect">
              <a:avLst/>
            </a:prstGeom>
            <a:solidFill>
              <a:srgbClr val="738AA8"/>
            </a:solidFill>
            <a:ln w="3175">
              <a:solidFill>
                <a:srgbClr val="738A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 name="矩形 38">
              <a:extLst>
                <a:ext uri="{FF2B5EF4-FFF2-40B4-BE49-F238E27FC236}">
                  <a16:creationId xmlns:a16="http://schemas.microsoft.com/office/drawing/2014/main" id="{2EF023B9-5895-8536-544C-1C0CDBE329E2}"/>
                </a:ext>
              </a:extLst>
            </p:cNvPr>
            <p:cNvSpPr/>
            <p:nvPr/>
          </p:nvSpPr>
          <p:spPr>
            <a:xfrm>
              <a:off x="5183041" y="2144737"/>
              <a:ext cx="629544" cy="197497"/>
            </a:xfrm>
            <a:prstGeom prst="rect">
              <a:avLst/>
            </a:prstGeom>
          </p:spPr>
          <p:txBody>
            <a:bodyPr wrap="square">
              <a:spAutoFit/>
            </a:bodyPr>
            <a:lstStyle/>
            <a:p>
              <a:r>
                <a:rPr lang="zh-CN" altLang="en-US" sz="600" b="1" dirty="0">
                  <a:solidFill>
                    <a:schemeClr val="bg1"/>
                  </a:solidFill>
                  <a:cs typeface="+mn-ea"/>
                  <a:sym typeface="+mn-lt"/>
                </a:rPr>
                <a:t>车型识别</a:t>
              </a:r>
            </a:p>
          </p:txBody>
        </p:sp>
        <p:sp>
          <p:nvSpPr>
            <p:cNvPr id="40" name="矩形 39">
              <a:extLst>
                <a:ext uri="{FF2B5EF4-FFF2-40B4-BE49-F238E27FC236}">
                  <a16:creationId xmlns:a16="http://schemas.microsoft.com/office/drawing/2014/main" id="{7AE008A9-913B-8ED5-DC35-61BCF6CC5D89}"/>
                </a:ext>
              </a:extLst>
            </p:cNvPr>
            <p:cNvSpPr/>
            <p:nvPr/>
          </p:nvSpPr>
          <p:spPr>
            <a:xfrm>
              <a:off x="5647337" y="2152432"/>
              <a:ext cx="443647" cy="329162"/>
            </a:xfrm>
            <a:prstGeom prst="rect">
              <a:avLst/>
            </a:prstGeom>
          </p:spPr>
          <p:txBody>
            <a:bodyPr wrap="square">
              <a:spAutoFit/>
            </a:bodyPr>
            <a:lstStyle/>
            <a:p>
              <a:r>
                <a:rPr lang="en-US" altLang="zh-CN" sz="700" dirty="0">
                  <a:solidFill>
                    <a:srgbClr val="20386E"/>
                  </a:solidFill>
                  <a:cs typeface="+mn-ea"/>
                  <a:sym typeface="+mn-lt"/>
                </a:rPr>
                <a:t>10+</a:t>
              </a:r>
              <a:r>
                <a:rPr lang="zh-CN" altLang="en-US" sz="700" dirty="0">
                  <a:solidFill>
                    <a:srgbClr val="20386E"/>
                  </a:solidFill>
                  <a:cs typeface="+mn-ea"/>
                  <a:sym typeface="+mn-lt"/>
                </a:rPr>
                <a:t>种</a:t>
              </a:r>
            </a:p>
          </p:txBody>
        </p:sp>
        <p:sp>
          <p:nvSpPr>
            <p:cNvPr id="41" name="矩形 40">
              <a:extLst>
                <a:ext uri="{FF2B5EF4-FFF2-40B4-BE49-F238E27FC236}">
                  <a16:creationId xmlns:a16="http://schemas.microsoft.com/office/drawing/2014/main" id="{59FF6C0A-76D3-2D22-FF82-0C2C4EF69BC6}"/>
                </a:ext>
              </a:extLst>
            </p:cNvPr>
            <p:cNvSpPr/>
            <p:nvPr/>
          </p:nvSpPr>
          <p:spPr>
            <a:xfrm>
              <a:off x="5397698" y="1945212"/>
              <a:ext cx="461846" cy="170531"/>
            </a:xfrm>
            <a:prstGeom prst="rect">
              <a:avLst/>
            </a:prstGeom>
            <a:solidFill>
              <a:srgbClr val="738A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2" name="矩形 41">
              <a:extLst>
                <a:ext uri="{FF2B5EF4-FFF2-40B4-BE49-F238E27FC236}">
                  <a16:creationId xmlns:a16="http://schemas.microsoft.com/office/drawing/2014/main" id="{3B9A64E3-2F06-AAB9-A6D0-BED04537A342}"/>
                </a:ext>
              </a:extLst>
            </p:cNvPr>
            <p:cNvSpPr/>
            <p:nvPr/>
          </p:nvSpPr>
          <p:spPr>
            <a:xfrm>
              <a:off x="5374111" y="1939172"/>
              <a:ext cx="557121" cy="197497"/>
            </a:xfrm>
            <a:prstGeom prst="rect">
              <a:avLst/>
            </a:prstGeom>
          </p:spPr>
          <p:txBody>
            <a:bodyPr wrap="square">
              <a:spAutoFit/>
            </a:bodyPr>
            <a:lstStyle/>
            <a:p>
              <a:r>
                <a:rPr lang="zh-CN" altLang="en-US" sz="600" b="1" dirty="0">
                  <a:solidFill>
                    <a:schemeClr val="bg1"/>
                  </a:solidFill>
                  <a:cs typeface="+mn-ea"/>
                  <a:sym typeface="+mn-lt"/>
                </a:rPr>
                <a:t>车辆检测</a:t>
              </a:r>
            </a:p>
          </p:txBody>
        </p:sp>
        <p:sp>
          <p:nvSpPr>
            <p:cNvPr id="43" name="矩形 42">
              <a:extLst>
                <a:ext uri="{FF2B5EF4-FFF2-40B4-BE49-F238E27FC236}">
                  <a16:creationId xmlns:a16="http://schemas.microsoft.com/office/drawing/2014/main" id="{B70315C9-1B8D-022F-3890-963D8FBF3951}"/>
                </a:ext>
              </a:extLst>
            </p:cNvPr>
            <p:cNvSpPr/>
            <p:nvPr/>
          </p:nvSpPr>
          <p:spPr>
            <a:xfrm>
              <a:off x="6167019" y="1314942"/>
              <a:ext cx="733662" cy="202488"/>
            </a:xfrm>
            <a:prstGeom prst="rect">
              <a:avLst/>
            </a:prstGeom>
            <a:solidFill>
              <a:srgbClr val="738AA8"/>
            </a:solidFill>
            <a:ln w="3175">
              <a:solidFill>
                <a:srgbClr val="738A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4" name="矩形 43">
              <a:extLst>
                <a:ext uri="{FF2B5EF4-FFF2-40B4-BE49-F238E27FC236}">
                  <a16:creationId xmlns:a16="http://schemas.microsoft.com/office/drawing/2014/main" id="{2B436927-8702-1E5F-5825-9CCC1D8D16FD}"/>
                </a:ext>
              </a:extLst>
            </p:cNvPr>
            <p:cNvSpPr/>
            <p:nvPr/>
          </p:nvSpPr>
          <p:spPr>
            <a:xfrm>
              <a:off x="6112838" y="1324982"/>
              <a:ext cx="877163" cy="213955"/>
            </a:xfrm>
            <a:prstGeom prst="rect">
              <a:avLst/>
            </a:prstGeom>
          </p:spPr>
          <p:txBody>
            <a:bodyPr wrap="square">
              <a:spAutoFit/>
            </a:bodyPr>
            <a:lstStyle/>
            <a:p>
              <a:r>
                <a:rPr lang="zh-CN" altLang="en-US" sz="700" b="1" dirty="0">
                  <a:solidFill>
                    <a:schemeClr val="bg1"/>
                  </a:solidFill>
                  <a:cs typeface="+mn-ea"/>
                  <a:sym typeface="+mn-lt"/>
                </a:rPr>
                <a:t>品牌年款识别</a:t>
              </a:r>
            </a:p>
          </p:txBody>
        </p:sp>
        <p:sp>
          <p:nvSpPr>
            <p:cNvPr id="45" name="矩形 44">
              <a:extLst>
                <a:ext uri="{FF2B5EF4-FFF2-40B4-BE49-F238E27FC236}">
                  <a16:creationId xmlns:a16="http://schemas.microsoft.com/office/drawing/2014/main" id="{C40AEDC8-4E36-C404-39FC-A6A22230CEFD}"/>
                </a:ext>
              </a:extLst>
            </p:cNvPr>
            <p:cNvSpPr/>
            <p:nvPr/>
          </p:nvSpPr>
          <p:spPr>
            <a:xfrm>
              <a:off x="6176812" y="1517430"/>
              <a:ext cx="723396" cy="359280"/>
            </a:xfrm>
            <a:prstGeom prst="rect">
              <a:avLst/>
            </a:prstGeom>
            <a:noFill/>
            <a:ln w="3175">
              <a:solidFill>
                <a:srgbClr val="6679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6" name="矩形 45">
              <a:extLst>
                <a:ext uri="{FF2B5EF4-FFF2-40B4-BE49-F238E27FC236}">
                  <a16:creationId xmlns:a16="http://schemas.microsoft.com/office/drawing/2014/main" id="{81711EE8-F661-D86B-545C-03DFDAD61219}"/>
                </a:ext>
              </a:extLst>
            </p:cNvPr>
            <p:cNvSpPr/>
            <p:nvPr/>
          </p:nvSpPr>
          <p:spPr>
            <a:xfrm>
              <a:off x="6149756" y="1497462"/>
              <a:ext cx="877163" cy="444367"/>
            </a:xfrm>
            <a:prstGeom prst="rect">
              <a:avLst/>
            </a:prstGeom>
          </p:spPr>
          <p:txBody>
            <a:bodyPr wrap="square">
              <a:spAutoFit/>
            </a:bodyPr>
            <a:lstStyle/>
            <a:p>
              <a:r>
                <a:rPr lang="zh-CN" altLang="en-US" sz="700" dirty="0">
                  <a:solidFill>
                    <a:srgbClr val="20386E"/>
                  </a:solidFill>
                  <a:cs typeface="+mn-ea"/>
                  <a:sym typeface="+mn-lt"/>
                </a:rPr>
                <a:t>轿车 </a:t>
              </a:r>
              <a:r>
                <a:rPr lang="en-US" altLang="zh-CN" sz="700" dirty="0">
                  <a:solidFill>
                    <a:srgbClr val="20386E"/>
                  </a:solidFill>
                  <a:cs typeface="+mn-ea"/>
                  <a:sym typeface="+mn-lt"/>
                </a:rPr>
                <a:t>2000+</a:t>
              </a:r>
              <a:r>
                <a:rPr lang="zh-CN" altLang="en-US" sz="700" dirty="0">
                  <a:solidFill>
                    <a:srgbClr val="20386E"/>
                  </a:solidFill>
                  <a:cs typeface="+mn-ea"/>
                  <a:sym typeface="+mn-lt"/>
                </a:rPr>
                <a:t>种</a:t>
              </a:r>
              <a:endParaRPr lang="en-US" altLang="zh-CN" sz="700" dirty="0">
                <a:solidFill>
                  <a:srgbClr val="20386E"/>
                </a:solidFill>
                <a:cs typeface="+mn-ea"/>
                <a:sym typeface="+mn-lt"/>
              </a:endParaRPr>
            </a:p>
            <a:p>
              <a:r>
                <a:rPr lang="zh-CN" altLang="en-US" sz="700" dirty="0">
                  <a:solidFill>
                    <a:srgbClr val="20386E"/>
                  </a:solidFill>
                  <a:cs typeface="+mn-ea"/>
                  <a:sym typeface="+mn-lt"/>
                </a:rPr>
                <a:t>货车 </a:t>
              </a:r>
              <a:r>
                <a:rPr lang="en-US" altLang="zh-CN" sz="700" dirty="0">
                  <a:solidFill>
                    <a:srgbClr val="20386E"/>
                  </a:solidFill>
                  <a:cs typeface="+mn-ea"/>
                  <a:sym typeface="+mn-lt"/>
                </a:rPr>
                <a:t>800+</a:t>
              </a:r>
              <a:r>
                <a:rPr lang="zh-CN" altLang="en-US" sz="700" dirty="0">
                  <a:solidFill>
                    <a:srgbClr val="20386E"/>
                  </a:solidFill>
                  <a:cs typeface="+mn-ea"/>
                  <a:sym typeface="+mn-lt"/>
                </a:rPr>
                <a:t>种</a:t>
              </a:r>
              <a:endParaRPr lang="en-US" altLang="zh-CN" sz="700" dirty="0">
                <a:solidFill>
                  <a:srgbClr val="20386E"/>
                </a:solidFill>
                <a:cs typeface="+mn-ea"/>
                <a:sym typeface="+mn-lt"/>
              </a:endParaRPr>
            </a:p>
            <a:p>
              <a:r>
                <a:rPr lang="zh-CN" altLang="en-US" sz="700" dirty="0">
                  <a:solidFill>
                    <a:srgbClr val="20386E"/>
                  </a:solidFill>
                  <a:cs typeface="+mn-ea"/>
                  <a:sym typeface="+mn-lt"/>
                </a:rPr>
                <a:t>客车 </a:t>
              </a:r>
              <a:r>
                <a:rPr lang="en-US" altLang="zh-CN" sz="700" dirty="0">
                  <a:solidFill>
                    <a:srgbClr val="20386E"/>
                  </a:solidFill>
                  <a:cs typeface="+mn-ea"/>
                  <a:sym typeface="+mn-lt"/>
                </a:rPr>
                <a:t>600+</a:t>
              </a:r>
              <a:r>
                <a:rPr lang="zh-CN" altLang="en-US" sz="700" dirty="0">
                  <a:solidFill>
                    <a:srgbClr val="20386E"/>
                  </a:solidFill>
                  <a:cs typeface="+mn-ea"/>
                  <a:sym typeface="+mn-lt"/>
                </a:rPr>
                <a:t>种</a:t>
              </a:r>
            </a:p>
          </p:txBody>
        </p:sp>
        <p:sp>
          <p:nvSpPr>
            <p:cNvPr id="47" name="矩形 46">
              <a:extLst>
                <a:ext uri="{FF2B5EF4-FFF2-40B4-BE49-F238E27FC236}">
                  <a16:creationId xmlns:a16="http://schemas.microsoft.com/office/drawing/2014/main" id="{4275CF4F-9F34-FA88-6386-59C857BD6E72}"/>
                </a:ext>
              </a:extLst>
            </p:cNvPr>
            <p:cNvSpPr/>
            <p:nvPr/>
          </p:nvSpPr>
          <p:spPr>
            <a:xfrm>
              <a:off x="5705397" y="2164740"/>
              <a:ext cx="340603" cy="180846"/>
            </a:xfrm>
            <a:prstGeom prst="rect">
              <a:avLst/>
            </a:prstGeom>
            <a:noFill/>
            <a:ln w="3175">
              <a:solidFill>
                <a:srgbClr val="6679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8" name="矩形 47">
              <a:extLst>
                <a:ext uri="{FF2B5EF4-FFF2-40B4-BE49-F238E27FC236}">
                  <a16:creationId xmlns:a16="http://schemas.microsoft.com/office/drawing/2014/main" id="{9513000B-8F33-3616-183D-ECC4081A9849}"/>
                </a:ext>
              </a:extLst>
            </p:cNvPr>
            <p:cNvSpPr/>
            <p:nvPr/>
          </p:nvSpPr>
          <p:spPr>
            <a:xfrm>
              <a:off x="6958619" y="1538085"/>
              <a:ext cx="651933" cy="200055"/>
            </a:xfrm>
            <a:prstGeom prst="rect">
              <a:avLst/>
            </a:prstGeom>
            <a:solidFill>
              <a:srgbClr val="738AA8"/>
            </a:solidFill>
            <a:ln w="3175">
              <a:solidFill>
                <a:srgbClr val="738A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9" name="矩形 48">
              <a:extLst>
                <a:ext uri="{FF2B5EF4-FFF2-40B4-BE49-F238E27FC236}">
                  <a16:creationId xmlns:a16="http://schemas.microsoft.com/office/drawing/2014/main" id="{387FD4E8-7766-C97B-FDEE-68CAB420A390}"/>
                </a:ext>
              </a:extLst>
            </p:cNvPr>
            <p:cNvSpPr/>
            <p:nvPr/>
          </p:nvSpPr>
          <p:spPr>
            <a:xfrm>
              <a:off x="7611208" y="1538085"/>
              <a:ext cx="367388" cy="200055"/>
            </a:xfrm>
            <a:prstGeom prst="rect">
              <a:avLst/>
            </a:prstGeom>
            <a:noFill/>
            <a:ln w="3175">
              <a:solidFill>
                <a:srgbClr val="6679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0" name="矩形 49">
              <a:extLst>
                <a:ext uri="{FF2B5EF4-FFF2-40B4-BE49-F238E27FC236}">
                  <a16:creationId xmlns:a16="http://schemas.microsoft.com/office/drawing/2014/main" id="{9F596684-2AF3-6A26-1B35-4744D814F712}"/>
                </a:ext>
              </a:extLst>
            </p:cNvPr>
            <p:cNvSpPr/>
            <p:nvPr/>
          </p:nvSpPr>
          <p:spPr>
            <a:xfrm>
              <a:off x="6939353" y="1551425"/>
              <a:ext cx="526658" cy="197497"/>
            </a:xfrm>
            <a:prstGeom prst="rect">
              <a:avLst/>
            </a:prstGeom>
          </p:spPr>
          <p:txBody>
            <a:bodyPr wrap="none">
              <a:spAutoFit/>
            </a:bodyPr>
            <a:lstStyle/>
            <a:p>
              <a:r>
                <a:rPr lang="zh-CN" altLang="en-US" sz="600" b="1" dirty="0">
                  <a:solidFill>
                    <a:schemeClr val="bg1"/>
                  </a:solidFill>
                  <a:cs typeface="+mn-ea"/>
                  <a:sym typeface="+mn-lt"/>
                </a:rPr>
                <a:t>特征提取</a:t>
              </a:r>
            </a:p>
          </p:txBody>
        </p:sp>
        <p:sp>
          <p:nvSpPr>
            <p:cNvPr id="51" name="矩形 50">
              <a:extLst>
                <a:ext uri="{FF2B5EF4-FFF2-40B4-BE49-F238E27FC236}">
                  <a16:creationId xmlns:a16="http://schemas.microsoft.com/office/drawing/2014/main" id="{46CED6A5-5846-62E6-1296-10AF05C0B859}"/>
                </a:ext>
              </a:extLst>
            </p:cNvPr>
            <p:cNvSpPr/>
            <p:nvPr/>
          </p:nvSpPr>
          <p:spPr>
            <a:xfrm>
              <a:off x="7564920" y="1555838"/>
              <a:ext cx="456998" cy="329162"/>
            </a:xfrm>
            <a:prstGeom prst="rect">
              <a:avLst/>
            </a:prstGeom>
          </p:spPr>
          <p:txBody>
            <a:bodyPr wrap="square">
              <a:spAutoFit/>
            </a:bodyPr>
            <a:lstStyle/>
            <a:p>
              <a:r>
                <a:rPr lang="en-US" altLang="zh-CN" sz="700" dirty="0">
                  <a:solidFill>
                    <a:srgbClr val="20386E"/>
                  </a:solidFill>
                  <a:cs typeface="+mn-ea"/>
                  <a:sym typeface="+mn-lt"/>
                </a:rPr>
                <a:t>94.5%</a:t>
              </a:r>
              <a:endParaRPr lang="zh-CN" altLang="en-US" sz="700" dirty="0">
                <a:solidFill>
                  <a:srgbClr val="20386E"/>
                </a:solidFill>
                <a:cs typeface="+mn-ea"/>
                <a:sym typeface="+mn-lt"/>
              </a:endParaRPr>
            </a:p>
          </p:txBody>
        </p:sp>
        <p:sp>
          <p:nvSpPr>
            <p:cNvPr id="52" name="矩形 51">
              <a:extLst>
                <a:ext uri="{FF2B5EF4-FFF2-40B4-BE49-F238E27FC236}">
                  <a16:creationId xmlns:a16="http://schemas.microsoft.com/office/drawing/2014/main" id="{EECEF40C-193F-B2B5-33CF-3A72CE5FDC82}"/>
                </a:ext>
              </a:extLst>
            </p:cNvPr>
            <p:cNvSpPr/>
            <p:nvPr/>
          </p:nvSpPr>
          <p:spPr>
            <a:xfrm>
              <a:off x="6964512" y="1331217"/>
              <a:ext cx="651933" cy="211337"/>
            </a:xfrm>
            <a:prstGeom prst="rect">
              <a:avLst/>
            </a:prstGeom>
            <a:solidFill>
              <a:srgbClr val="738AA8"/>
            </a:solidFill>
            <a:ln w="3175">
              <a:solidFill>
                <a:srgbClr val="738A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3" name="矩形 52">
              <a:extLst>
                <a:ext uri="{FF2B5EF4-FFF2-40B4-BE49-F238E27FC236}">
                  <a16:creationId xmlns:a16="http://schemas.microsoft.com/office/drawing/2014/main" id="{1987375E-13EB-B284-C814-474C35D234B9}"/>
                </a:ext>
              </a:extLst>
            </p:cNvPr>
            <p:cNvSpPr/>
            <p:nvPr/>
          </p:nvSpPr>
          <p:spPr>
            <a:xfrm>
              <a:off x="7619599" y="1330381"/>
              <a:ext cx="358625" cy="212173"/>
            </a:xfrm>
            <a:prstGeom prst="rect">
              <a:avLst/>
            </a:prstGeom>
            <a:noFill/>
            <a:ln w="3175">
              <a:solidFill>
                <a:srgbClr val="6679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4" name="矩形 53">
              <a:extLst>
                <a:ext uri="{FF2B5EF4-FFF2-40B4-BE49-F238E27FC236}">
                  <a16:creationId xmlns:a16="http://schemas.microsoft.com/office/drawing/2014/main" id="{B2DEA53C-EE28-9C69-3C26-6A2D238A0744}"/>
                </a:ext>
              </a:extLst>
            </p:cNvPr>
            <p:cNvSpPr/>
            <p:nvPr/>
          </p:nvSpPr>
          <p:spPr>
            <a:xfrm>
              <a:off x="6945246" y="1344557"/>
              <a:ext cx="608948" cy="197497"/>
            </a:xfrm>
            <a:prstGeom prst="rect">
              <a:avLst/>
            </a:prstGeom>
          </p:spPr>
          <p:txBody>
            <a:bodyPr wrap="none">
              <a:spAutoFit/>
            </a:bodyPr>
            <a:lstStyle/>
            <a:p>
              <a:r>
                <a:rPr lang="zh-CN" altLang="en-US" sz="600" b="1" dirty="0">
                  <a:solidFill>
                    <a:schemeClr val="bg1"/>
                  </a:solidFill>
                  <a:cs typeface="+mn-ea"/>
                  <a:sym typeface="+mn-lt"/>
                </a:rPr>
                <a:t>车颜色识别</a:t>
              </a:r>
            </a:p>
          </p:txBody>
        </p:sp>
        <p:sp>
          <p:nvSpPr>
            <p:cNvPr id="55" name="矩形 54">
              <a:extLst>
                <a:ext uri="{FF2B5EF4-FFF2-40B4-BE49-F238E27FC236}">
                  <a16:creationId xmlns:a16="http://schemas.microsoft.com/office/drawing/2014/main" id="{FC5326AE-1C3B-191C-A71F-1E7955AF315B}"/>
                </a:ext>
              </a:extLst>
            </p:cNvPr>
            <p:cNvSpPr/>
            <p:nvPr/>
          </p:nvSpPr>
          <p:spPr>
            <a:xfrm>
              <a:off x="7574560" y="1348637"/>
              <a:ext cx="430102" cy="230413"/>
            </a:xfrm>
            <a:prstGeom prst="rect">
              <a:avLst/>
            </a:prstGeom>
          </p:spPr>
          <p:txBody>
            <a:bodyPr wrap="square">
              <a:spAutoFit/>
            </a:bodyPr>
            <a:lstStyle/>
            <a:p>
              <a:r>
                <a:rPr lang="en-US" altLang="zh-CN" sz="800" dirty="0">
                  <a:solidFill>
                    <a:srgbClr val="20386E"/>
                  </a:solidFill>
                  <a:cs typeface="+mn-ea"/>
                  <a:sym typeface="+mn-lt"/>
                </a:rPr>
                <a:t>13</a:t>
              </a:r>
              <a:r>
                <a:rPr lang="zh-CN" altLang="en-US" sz="800" dirty="0">
                  <a:solidFill>
                    <a:srgbClr val="20386E"/>
                  </a:solidFill>
                  <a:cs typeface="+mn-ea"/>
                  <a:sym typeface="+mn-lt"/>
                </a:rPr>
                <a:t>种</a:t>
              </a:r>
            </a:p>
          </p:txBody>
        </p:sp>
        <p:sp>
          <p:nvSpPr>
            <p:cNvPr id="56" name="矩形 55">
              <a:extLst>
                <a:ext uri="{FF2B5EF4-FFF2-40B4-BE49-F238E27FC236}">
                  <a16:creationId xmlns:a16="http://schemas.microsoft.com/office/drawing/2014/main" id="{2F59CF99-2B55-C601-2A6C-AACBA0345D86}"/>
                </a:ext>
              </a:extLst>
            </p:cNvPr>
            <p:cNvSpPr/>
            <p:nvPr/>
          </p:nvSpPr>
          <p:spPr>
            <a:xfrm>
              <a:off x="6191877" y="2750668"/>
              <a:ext cx="651933" cy="192964"/>
            </a:xfrm>
            <a:prstGeom prst="rect">
              <a:avLst/>
            </a:prstGeom>
            <a:solidFill>
              <a:srgbClr val="738AA8"/>
            </a:solidFill>
            <a:ln w="3175">
              <a:solidFill>
                <a:srgbClr val="738A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7" name="矩形 56">
              <a:extLst>
                <a:ext uri="{FF2B5EF4-FFF2-40B4-BE49-F238E27FC236}">
                  <a16:creationId xmlns:a16="http://schemas.microsoft.com/office/drawing/2014/main" id="{B79FEB8E-2CFF-F8FA-F555-0D0C104C55B5}"/>
                </a:ext>
              </a:extLst>
            </p:cNvPr>
            <p:cNvSpPr/>
            <p:nvPr/>
          </p:nvSpPr>
          <p:spPr>
            <a:xfrm>
              <a:off x="6177564" y="2723862"/>
              <a:ext cx="748923" cy="197497"/>
            </a:xfrm>
            <a:prstGeom prst="rect">
              <a:avLst/>
            </a:prstGeom>
          </p:spPr>
          <p:txBody>
            <a:bodyPr wrap="square">
              <a:spAutoFit/>
            </a:bodyPr>
            <a:lstStyle/>
            <a:p>
              <a:r>
                <a:rPr lang="zh-CN" altLang="en-US" sz="600" b="1" dirty="0">
                  <a:solidFill>
                    <a:schemeClr val="bg1"/>
                  </a:solidFill>
                  <a:cs typeface="+mn-ea"/>
                  <a:sym typeface="+mn-lt"/>
                </a:rPr>
                <a:t>车牌号码识别</a:t>
              </a:r>
            </a:p>
          </p:txBody>
        </p:sp>
        <p:sp>
          <p:nvSpPr>
            <p:cNvPr id="58" name="矩形 57">
              <a:extLst>
                <a:ext uri="{FF2B5EF4-FFF2-40B4-BE49-F238E27FC236}">
                  <a16:creationId xmlns:a16="http://schemas.microsoft.com/office/drawing/2014/main" id="{01243C76-D0CD-0DE3-176D-CE95EC41D44C}"/>
                </a:ext>
              </a:extLst>
            </p:cNvPr>
            <p:cNvSpPr/>
            <p:nvPr/>
          </p:nvSpPr>
          <p:spPr>
            <a:xfrm>
              <a:off x="6844466" y="2750668"/>
              <a:ext cx="255540" cy="192964"/>
            </a:xfrm>
            <a:prstGeom prst="rect">
              <a:avLst/>
            </a:prstGeom>
            <a:noFill/>
            <a:ln w="3175">
              <a:solidFill>
                <a:srgbClr val="6679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9" name="矩形 58">
              <a:extLst>
                <a:ext uri="{FF2B5EF4-FFF2-40B4-BE49-F238E27FC236}">
                  <a16:creationId xmlns:a16="http://schemas.microsoft.com/office/drawing/2014/main" id="{C5D1719E-F033-77EF-4C8F-7FB91922D734}"/>
                </a:ext>
              </a:extLst>
            </p:cNvPr>
            <p:cNvSpPr/>
            <p:nvPr/>
          </p:nvSpPr>
          <p:spPr>
            <a:xfrm>
              <a:off x="6785328" y="2754453"/>
              <a:ext cx="429481" cy="213955"/>
            </a:xfrm>
            <a:prstGeom prst="rect">
              <a:avLst/>
            </a:prstGeom>
          </p:spPr>
          <p:txBody>
            <a:bodyPr wrap="square">
              <a:spAutoFit/>
            </a:bodyPr>
            <a:lstStyle/>
            <a:p>
              <a:r>
                <a:rPr lang="en-US" altLang="zh-CN" sz="700" dirty="0">
                  <a:solidFill>
                    <a:srgbClr val="20386E"/>
                  </a:solidFill>
                  <a:cs typeface="+mn-ea"/>
                  <a:sym typeface="+mn-lt"/>
                </a:rPr>
                <a:t>99%</a:t>
              </a:r>
              <a:endParaRPr lang="zh-CN" altLang="en-US" sz="700" dirty="0">
                <a:solidFill>
                  <a:srgbClr val="20386E"/>
                </a:solidFill>
                <a:cs typeface="+mn-ea"/>
                <a:sym typeface="+mn-lt"/>
              </a:endParaRPr>
            </a:p>
          </p:txBody>
        </p:sp>
        <p:sp>
          <p:nvSpPr>
            <p:cNvPr id="60" name="矩形 59">
              <a:extLst>
                <a:ext uri="{FF2B5EF4-FFF2-40B4-BE49-F238E27FC236}">
                  <a16:creationId xmlns:a16="http://schemas.microsoft.com/office/drawing/2014/main" id="{CE7FFEC8-97D8-B56A-2664-52BA2E25D7A9}"/>
                </a:ext>
              </a:extLst>
            </p:cNvPr>
            <p:cNvSpPr/>
            <p:nvPr/>
          </p:nvSpPr>
          <p:spPr>
            <a:xfrm rot="20334722">
              <a:off x="7916367" y="1661462"/>
              <a:ext cx="754431" cy="173636"/>
            </a:xfrm>
            <a:prstGeom prst="rect">
              <a:avLst/>
            </a:prstGeom>
            <a:solidFill>
              <a:srgbClr val="738AA8"/>
            </a:solidFill>
            <a:ln w="3175">
              <a:solidFill>
                <a:srgbClr val="738A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1" name="矩形 60">
              <a:extLst>
                <a:ext uri="{FF2B5EF4-FFF2-40B4-BE49-F238E27FC236}">
                  <a16:creationId xmlns:a16="http://schemas.microsoft.com/office/drawing/2014/main" id="{B36EBC02-2D2B-0802-6DCD-D3357E345BAA}"/>
                </a:ext>
              </a:extLst>
            </p:cNvPr>
            <p:cNvSpPr/>
            <p:nvPr/>
          </p:nvSpPr>
          <p:spPr>
            <a:xfrm rot="20334722">
              <a:off x="7895629" y="1636775"/>
              <a:ext cx="893857" cy="197497"/>
            </a:xfrm>
            <a:prstGeom prst="rect">
              <a:avLst/>
            </a:prstGeom>
          </p:spPr>
          <p:txBody>
            <a:bodyPr wrap="square">
              <a:spAutoFit/>
            </a:bodyPr>
            <a:lstStyle/>
            <a:p>
              <a:r>
                <a:rPr lang="zh-CN" altLang="en-US" sz="600" b="1" dirty="0">
                  <a:solidFill>
                    <a:schemeClr val="bg1"/>
                  </a:solidFill>
                  <a:cs typeface="+mn-ea"/>
                  <a:sym typeface="+mn-lt"/>
                </a:rPr>
                <a:t>驾驶人违法行为</a:t>
              </a:r>
            </a:p>
          </p:txBody>
        </p:sp>
        <p:sp>
          <p:nvSpPr>
            <p:cNvPr id="62" name="矩形 61">
              <a:extLst>
                <a:ext uri="{FF2B5EF4-FFF2-40B4-BE49-F238E27FC236}">
                  <a16:creationId xmlns:a16="http://schemas.microsoft.com/office/drawing/2014/main" id="{74F3BAA7-71D8-A97E-9BD9-8C7FA21960C6}"/>
                </a:ext>
              </a:extLst>
            </p:cNvPr>
            <p:cNvSpPr/>
            <p:nvPr/>
          </p:nvSpPr>
          <p:spPr>
            <a:xfrm>
              <a:off x="6950481" y="1878548"/>
              <a:ext cx="715894" cy="213395"/>
            </a:xfrm>
            <a:prstGeom prst="rect">
              <a:avLst/>
            </a:prstGeom>
            <a:solidFill>
              <a:srgbClr val="738AA8"/>
            </a:solidFill>
            <a:ln w="3175">
              <a:solidFill>
                <a:srgbClr val="738A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3" name="矩形 62">
              <a:extLst>
                <a:ext uri="{FF2B5EF4-FFF2-40B4-BE49-F238E27FC236}">
                  <a16:creationId xmlns:a16="http://schemas.microsoft.com/office/drawing/2014/main" id="{B8FFAB4F-8B50-7287-076B-180398784678}"/>
                </a:ext>
              </a:extLst>
            </p:cNvPr>
            <p:cNvSpPr/>
            <p:nvPr/>
          </p:nvSpPr>
          <p:spPr>
            <a:xfrm>
              <a:off x="6905815" y="1891888"/>
              <a:ext cx="773529" cy="197497"/>
            </a:xfrm>
            <a:prstGeom prst="rect">
              <a:avLst/>
            </a:prstGeom>
          </p:spPr>
          <p:txBody>
            <a:bodyPr wrap="none">
              <a:spAutoFit/>
            </a:bodyPr>
            <a:lstStyle/>
            <a:p>
              <a:r>
                <a:rPr lang="zh-CN" altLang="en-US" sz="600" b="1" dirty="0">
                  <a:solidFill>
                    <a:schemeClr val="bg1"/>
                  </a:solidFill>
                  <a:cs typeface="+mn-ea"/>
                  <a:sym typeface="+mn-lt"/>
                </a:rPr>
                <a:t>前窗小目标检测</a:t>
              </a:r>
            </a:p>
          </p:txBody>
        </p:sp>
        <p:sp>
          <p:nvSpPr>
            <p:cNvPr id="64" name="矩形 63">
              <a:extLst>
                <a:ext uri="{FF2B5EF4-FFF2-40B4-BE49-F238E27FC236}">
                  <a16:creationId xmlns:a16="http://schemas.microsoft.com/office/drawing/2014/main" id="{F7232CA6-EBFC-25B2-5641-FCCB31B08F04}"/>
                </a:ext>
              </a:extLst>
            </p:cNvPr>
            <p:cNvSpPr/>
            <p:nvPr/>
          </p:nvSpPr>
          <p:spPr>
            <a:xfrm>
              <a:off x="6187377" y="2531080"/>
              <a:ext cx="513169" cy="194540"/>
            </a:xfrm>
            <a:prstGeom prst="rect">
              <a:avLst/>
            </a:prstGeom>
            <a:solidFill>
              <a:srgbClr val="738AA8"/>
            </a:solidFill>
            <a:ln w="3175">
              <a:solidFill>
                <a:srgbClr val="738A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5" name="矩形 64">
              <a:extLst>
                <a:ext uri="{FF2B5EF4-FFF2-40B4-BE49-F238E27FC236}">
                  <a16:creationId xmlns:a16="http://schemas.microsoft.com/office/drawing/2014/main" id="{CF664DEB-7FD8-4DFF-5C50-4D6D3D4480A0}"/>
                </a:ext>
              </a:extLst>
            </p:cNvPr>
            <p:cNvSpPr/>
            <p:nvPr/>
          </p:nvSpPr>
          <p:spPr>
            <a:xfrm>
              <a:off x="6142711" y="2544419"/>
              <a:ext cx="526658" cy="197497"/>
            </a:xfrm>
            <a:prstGeom prst="rect">
              <a:avLst/>
            </a:prstGeom>
          </p:spPr>
          <p:txBody>
            <a:bodyPr wrap="none">
              <a:spAutoFit/>
            </a:bodyPr>
            <a:lstStyle/>
            <a:p>
              <a:r>
                <a:rPr lang="zh-CN" altLang="en-US" sz="600" b="1" dirty="0">
                  <a:solidFill>
                    <a:schemeClr val="bg1"/>
                  </a:solidFill>
                  <a:cs typeface="+mn-ea"/>
                  <a:sym typeface="+mn-lt"/>
                </a:rPr>
                <a:t>遮挡检测</a:t>
              </a:r>
            </a:p>
          </p:txBody>
        </p:sp>
        <p:sp>
          <p:nvSpPr>
            <p:cNvPr id="66" name="矩形 65">
              <a:extLst>
                <a:ext uri="{FF2B5EF4-FFF2-40B4-BE49-F238E27FC236}">
                  <a16:creationId xmlns:a16="http://schemas.microsoft.com/office/drawing/2014/main" id="{9027ABAB-D3EA-8B56-9D95-C6EA29B34A2F}"/>
                </a:ext>
              </a:extLst>
            </p:cNvPr>
            <p:cNvSpPr/>
            <p:nvPr/>
          </p:nvSpPr>
          <p:spPr>
            <a:xfrm>
              <a:off x="5152143" y="2447902"/>
              <a:ext cx="893857" cy="184666"/>
            </a:xfrm>
            <a:prstGeom prst="rect">
              <a:avLst/>
            </a:prstGeom>
            <a:solidFill>
              <a:srgbClr val="738AA8"/>
            </a:solidFill>
            <a:ln w="3175">
              <a:solidFill>
                <a:srgbClr val="738A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7" name="矩形 66">
              <a:extLst>
                <a:ext uri="{FF2B5EF4-FFF2-40B4-BE49-F238E27FC236}">
                  <a16:creationId xmlns:a16="http://schemas.microsoft.com/office/drawing/2014/main" id="{111CF75B-5D08-C8E0-2867-FC8494BA2FFF}"/>
                </a:ext>
              </a:extLst>
            </p:cNvPr>
            <p:cNvSpPr/>
            <p:nvPr/>
          </p:nvSpPr>
          <p:spPr>
            <a:xfrm>
              <a:off x="5152143" y="2447901"/>
              <a:ext cx="970070" cy="197497"/>
            </a:xfrm>
            <a:prstGeom prst="rect">
              <a:avLst/>
            </a:prstGeom>
          </p:spPr>
          <p:txBody>
            <a:bodyPr wrap="square">
              <a:spAutoFit/>
            </a:bodyPr>
            <a:lstStyle/>
            <a:p>
              <a:r>
                <a:rPr lang="zh-CN" altLang="en-US" sz="600" b="1" dirty="0">
                  <a:solidFill>
                    <a:schemeClr val="bg1"/>
                  </a:solidFill>
                  <a:cs typeface="+mn-ea"/>
                  <a:sym typeface="+mn-lt"/>
                </a:rPr>
                <a:t>非法改装车辆检测</a:t>
              </a:r>
            </a:p>
          </p:txBody>
        </p:sp>
        <p:pic>
          <p:nvPicPr>
            <p:cNvPr id="68" name="图片 67">
              <a:extLst>
                <a:ext uri="{FF2B5EF4-FFF2-40B4-BE49-F238E27FC236}">
                  <a16:creationId xmlns:a16="http://schemas.microsoft.com/office/drawing/2014/main" id="{B43AC6DA-7710-4B22-D6E8-21E4B246987E}"/>
                </a:ext>
              </a:extLst>
            </p:cNvPr>
            <p:cNvPicPr>
              <a:picLocks noChangeAspect="1"/>
            </p:cNvPicPr>
            <p:nvPr/>
          </p:nvPicPr>
          <p:blipFill>
            <a:blip r:embed="rId8"/>
            <a:stretch>
              <a:fillRect/>
            </a:stretch>
          </p:blipFill>
          <p:spPr>
            <a:xfrm>
              <a:off x="8559110" y="1364866"/>
              <a:ext cx="1546457" cy="1546457"/>
            </a:xfrm>
            <a:prstGeom prst="rect">
              <a:avLst/>
            </a:prstGeom>
          </p:spPr>
        </p:pic>
        <p:sp>
          <p:nvSpPr>
            <p:cNvPr id="69" name="矩形 68">
              <a:extLst>
                <a:ext uri="{FF2B5EF4-FFF2-40B4-BE49-F238E27FC236}">
                  <a16:creationId xmlns:a16="http://schemas.microsoft.com/office/drawing/2014/main" id="{F1FCFDC1-5E4F-EC3C-4D66-6BEBEE77F802}"/>
                </a:ext>
              </a:extLst>
            </p:cNvPr>
            <p:cNvSpPr/>
            <p:nvPr/>
          </p:nvSpPr>
          <p:spPr>
            <a:xfrm>
              <a:off x="9292725" y="1416112"/>
              <a:ext cx="513169" cy="194540"/>
            </a:xfrm>
            <a:prstGeom prst="rect">
              <a:avLst/>
            </a:prstGeom>
            <a:solidFill>
              <a:srgbClr val="738AA8"/>
            </a:solidFill>
            <a:ln w="3175">
              <a:solidFill>
                <a:srgbClr val="738A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0" name="矩形 69">
              <a:extLst>
                <a:ext uri="{FF2B5EF4-FFF2-40B4-BE49-F238E27FC236}">
                  <a16:creationId xmlns:a16="http://schemas.microsoft.com/office/drawing/2014/main" id="{87D3A932-64A3-C640-492F-2CE2192E6E07}"/>
                </a:ext>
              </a:extLst>
            </p:cNvPr>
            <p:cNvSpPr/>
            <p:nvPr/>
          </p:nvSpPr>
          <p:spPr>
            <a:xfrm>
              <a:off x="9292725" y="1417402"/>
              <a:ext cx="526658" cy="197497"/>
            </a:xfrm>
            <a:prstGeom prst="rect">
              <a:avLst/>
            </a:prstGeom>
          </p:spPr>
          <p:txBody>
            <a:bodyPr wrap="none">
              <a:spAutoFit/>
            </a:bodyPr>
            <a:lstStyle/>
            <a:p>
              <a:r>
                <a:rPr lang="zh-CN" altLang="en-US" sz="600" b="1" dirty="0">
                  <a:solidFill>
                    <a:schemeClr val="bg1"/>
                  </a:solidFill>
                  <a:cs typeface="+mn-ea"/>
                  <a:sym typeface="+mn-lt"/>
                </a:rPr>
                <a:t>人脸检测</a:t>
              </a:r>
            </a:p>
          </p:txBody>
        </p:sp>
        <p:sp>
          <p:nvSpPr>
            <p:cNvPr id="71" name="矩形: 圆角 70">
              <a:extLst>
                <a:ext uri="{FF2B5EF4-FFF2-40B4-BE49-F238E27FC236}">
                  <a16:creationId xmlns:a16="http://schemas.microsoft.com/office/drawing/2014/main" id="{758F0860-AB8E-CFCF-4002-DEB6680D2385}"/>
                </a:ext>
              </a:extLst>
            </p:cNvPr>
            <p:cNvSpPr/>
            <p:nvPr/>
          </p:nvSpPr>
          <p:spPr>
            <a:xfrm>
              <a:off x="4191428" y="1259246"/>
              <a:ext cx="811359" cy="1464614"/>
            </a:xfrm>
            <a:prstGeom prst="roundRect">
              <a:avLst>
                <a:gd name="adj" fmla="val 30549"/>
              </a:avLst>
            </a:prstGeom>
            <a:noFill/>
            <a:ln w="3175">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2" name="矩形 71">
              <a:extLst>
                <a:ext uri="{FF2B5EF4-FFF2-40B4-BE49-F238E27FC236}">
                  <a16:creationId xmlns:a16="http://schemas.microsoft.com/office/drawing/2014/main" id="{F2829E5A-7F0E-8E8C-773E-76AA14C21496}"/>
                </a:ext>
              </a:extLst>
            </p:cNvPr>
            <p:cNvSpPr/>
            <p:nvPr/>
          </p:nvSpPr>
          <p:spPr>
            <a:xfrm>
              <a:off x="9314986" y="1922474"/>
              <a:ext cx="513169" cy="194540"/>
            </a:xfrm>
            <a:prstGeom prst="rect">
              <a:avLst/>
            </a:prstGeom>
            <a:solidFill>
              <a:srgbClr val="738AA8"/>
            </a:solidFill>
            <a:ln w="3175">
              <a:solidFill>
                <a:srgbClr val="738A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3" name="矩形 72">
              <a:extLst>
                <a:ext uri="{FF2B5EF4-FFF2-40B4-BE49-F238E27FC236}">
                  <a16:creationId xmlns:a16="http://schemas.microsoft.com/office/drawing/2014/main" id="{7ECAFF8A-1CDF-3140-3DE5-142A525FA47D}"/>
                </a:ext>
              </a:extLst>
            </p:cNvPr>
            <p:cNvSpPr/>
            <p:nvPr/>
          </p:nvSpPr>
          <p:spPr>
            <a:xfrm>
              <a:off x="9314986" y="1923764"/>
              <a:ext cx="526658" cy="197497"/>
            </a:xfrm>
            <a:prstGeom prst="rect">
              <a:avLst/>
            </a:prstGeom>
          </p:spPr>
          <p:txBody>
            <a:bodyPr wrap="none">
              <a:spAutoFit/>
            </a:bodyPr>
            <a:lstStyle/>
            <a:p>
              <a:r>
                <a:rPr lang="zh-CN" altLang="en-US" sz="600" b="1" dirty="0">
                  <a:solidFill>
                    <a:schemeClr val="bg1"/>
                  </a:solidFill>
                  <a:cs typeface="+mn-ea"/>
                  <a:sym typeface="+mn-lt"/>
                </a:rPr>
                <a:t>性别识别</a:t>
              </a:r>
            </a:p>
          </p:txBody>
        </p:sp>
        <p:sp>
          <p:nvSpPr>
            <p:cNvPr id="74" name="矩形 73">
              <a:extLst>
                <a:ext uri="{FF2B5EF4-FFF2-40B4-BE49-F238E27FC236}">
                  <a16:creationId xmlns:a16="http://schemas.microsoft.com/office/drawing/2014/main" id="{1D4C1436-0FEE-358B-1327-0F12E1C7A792}"/>
                </a:ext>
              </a:extLst>
            </p:cNvPr>
            <p:cNvSpPr/>
            <p:nvPr/>
          </p:nvSpPr>
          <p:spPr>
            <a:xfrm>
              <a:off x="9303496" y="2161034"/>
              <a:ext cx="513169" cy="194540"/>
            </a:xfrm>
            <a:prstGeom prst="rect">
              <a:avLst/>
            </a:prstGeom>
            <a:solidFill>
              <a:srgbClr val="738AA8"/>
            </a:solidFill>
            <a:ln w="3175">
              <a:solidFill>
                <a:srgbClr val="738A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5" name="矩形 74">
              <a:extLst>
                <a:ext uri="{FF2B5EF4-FFF2-40B4-BE49-F238E27FC236}">
                  <a16:creationId xmlns:a16="http://schemas.microsoft.com/office/drawing/2014/main" id="{8873C242-7824-9808-B556-791BA26E6378}"/>
                </a:ext>
              </a:extLst>
            </p:cNvPr>
            <p:cNvSpPr/>
            <p:nvPr/>
          </p:nvSpPr>
          <p:spPr>
            <a:xfrm>
              <a:off x="9248375" y="2172152"/>
              <a:ext cx="608948" cy="197497"/>
            </a:xfrm>
            <a:prstGeom prst="rect">
              <a:avLst/>
            </a:prstGeom>
          </p:spPr>
          <p:txBody>
            <a:bodyPr wrap="none">
              <a:spAutoFit/>
            </a:bodyPr>
            <a:lstStyle/>
            <a:p>
              <a:r>
                <a:rPr lang="zh-CN" altLang="en-US" sz="600" b="1" dirty="0">
                  <a:solidFill>
                    <a:schemeClr val="bg1"/>
                  </a:solidFill>
                  <a:cs typeface="+mn-ea"/>
                  <a:sym typeface="+mn-lt"/>
                </a:rPr>
                <a:t>年龄段识别</a:t>
              </a:r>
            </a:p>
          </p:txBody>
        </p:sp>
        <p:sp>
          <p:nvSpPr>
            <p:cNvPr id="76" name="矩形 75">
              <a:extLst>
                <a:ext uri="{FF2B5EF4-FFF2-40B4-BE49-F238E27FC236}">
                  <a16:creationId xmlns:a16="http://schemas.microsoft.com/office/drawing/2014/main" id="{9450041D-3D10-1630-B329-6769AD864782}"/>
                </a:ext>
              </a:extLst>
            </p:cNvPr>
            <p:cNvSpPr/>
            <p:nvPr/>
          </p:nvSpPr>
          <p:spPr>
            <a:xfrm>
              <a:off x="8573641" y="2578560"/>
              <a:ext cx="392250" cy="181644"/>
            </a:xfrm>
            <a:prstGeom prst="rect">
              <a:avLst/>
            </a:prstGeom>
            <a:solidFill>
              <a:srgbClr val="738AA8"/>
            </a:solidFill>
            <a:ln w="3175">
              <a:solidFill>
                <a:srgbClr val="738A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7" name="矩形 76">
              <a:extLst>
                <a:ext uri="{FF2B5EF4-FFF2-40B4-BE49-F238E27FC236}">
                  <a16:creationId xmlns:a16="http://schemas.microsoft.com/office/drawing/2014/main" id="{0A355924-A8D8-3A75-9EA8-782E2C9C1508}"/>
                </a:ext>
              </a:extLst>
            </p:cNvPr>
            <p:cNvSpPr/>
            <p:nvPr/>
          </p:nvSpPr>
          <p:spPr>
            <a:xfrm>
              <a:off x="8518518" y="2589678"/>
              <a:ext cx="444367" cy="197497"/>
            </a:xfrm>
            <a:prstGeom prst="rect">
              <a:avLst/>
            </a:prstGeom>
          </p:spPr>
          <p:txBody>
            <a:bodyPr wrap="none">
              <a:spAutoFit/>
            </a:bodyPr>
            <a:lstStyle/>
            <a:p>
              <a:r>
                <a:rPr lang="zh-CN" altLang="en-US" sz="600" b="1" dirty="0">
                  <a:solidFill>
                    <a:schemeClr val="bg1"/>
                  </a:solidFill>
                  <a:cs typeface="+mn-ea"/>
                  <a:sym typeface="+mn-lt"/>
                </a:rPr>
                <a:t>包识别</a:t>
              </a:r>
            </a:p>
          </p:txBody>
        </p:sp>
        <p:sp>
          <p:nvSpPr>
            <p:cNvPr id="78" name="矩形 77">
              <a:extLst>
                <a:ext uri="{FF2B5EF4-FFF2-40B4-BE49-F238E27FC236}">
                  <a16:creationId xmlns:a16="http://schemas.microsoft.com/office/drawing/2014/main" id="{2ED97D54-FAD0-D670-F158-4622AC9C8620}"/>
                </a:ext>
              </a:extLst>
            </p:cNvPr>
            <p:cNvSpPr/>
            <p:nvPr/>
          </p:nvSpPr>
          <p:spPr>
            <a:xfrm>
              <a:off x="9304986" y="1665169"/>
              <a:ext cx="633506" cy="194539"/>
            </a:xfrm>
            <a:prstGeom prst="rect">
              <a:avLst/>
            </a:prstGeom>
            <a:solidFill>
              <a:srgbClr val="738AA8"/>
            </a:solidFill>
            <a:ln w="3175">
              <a:solidFill>
                <a:srgbClr val="738A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9" name="矩形 78">
              <a:extLst>
                <a:ext uri="{FF2B5EF4-FFF2-40B4-BE49-F238E27FC236}">
                  <a16:creationId xmlns:a16="http://schemas.microsoft.com/office/drawing/2014/main" id="{F2DE7DC9-BBEB-2F9B-F8B6-30B2DF08112F}"/>
                </a:ext>
              </a:extLst>
            </p:cNvPr>
            <p:cNvSpPr/>
            <p:nvPr/>
          </p:nvSpPr>
          <p:spPr>
            <a:xfrm>
              <a:off x="9282358" y="1669993"/>
              <a:ext cx="691238" cy="197497"/>
            </a:xfrm>
            <a:prstGeom prst="rect">
              <a:avLst/>
            </a:prstGeom>
          </p:spPr>
          <p:txBody>
            <a:bodyPr wrap="none">
              <a:spAutoFit/>
            </a:bodyPr>
            <a:lstStyle/>
            <a:p>
              <a:r>
                <a:rPr lang="zh-CN" altLang="en-US" sz="600" b="1" dirty="0">
                  <a:solidFill>
                    <a:schemeClr val="bg1"/>
                  </a:solidFill>
                  <a:cs typeface="+mn-ea"/>
                  <a:sym typeface="+mn-lt"/>
                </a:rPr>
                <a:t>头部特征识别</a:t>
              </a:r>
            </a:p>
          </p:txBody>
        </p:sp>
        <p:sp>
          <p:nvSpPr>
            <p:cNvPr id="80" name="矩形 79">
              <a:extLst>
                <a:ext uri="{FF2B5EF4-FFF2-40B4-BE49-F238E27FC236}">
                  <a16:creationId xmlns:a16="http://schemas.microsoft.com/office/drawing/2014/main" id="{B1632DFB-8EEC-1655-9895-9D0A0A70E5A4}"/>
                </a:ext>
              </a:extLst>
            </p:cNvPr>
            <p:cNvSpPr/>
            <p:nvPr/>
          </p:nvSpPr>
          <p:spPr>
            <a:xfrm>
              <a:off x="9288914" y="2418882"/>
              <a:ext cx="611163" cy="198555"/>
            </a:xfrm>
            <a:prstGeom prst="rect">
              <a:avLst/>
            </a:prstGeom>
            <a:solidFill>
              <a:srgbClr val="738AA8"/>
            </a:solidFill>
            <a:ln w="3175">
              <a:solidFill>
                <a:srgbClr val="738A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81" name="矩形 80">
              <a:extLst>
                <a:ext uri="{FF2B5EF4-FFF2-40B4-BE49-F238E27FC236}">
                  <a16:creationId xmlns:a16="http://schemas.microsoft.com/office/drawing/2014/main" id="{3DC0A1AE-A822-17F0-F8AF-D71142B76607}"/>
                </a:ext>
              </a:extLst>
            </p:cNvPr>
            <p:cNvSpPr/>
            <p:nvPr/>
          </p:nvSpPr>
          <p:spPr>
            <a:xfrm>
              <a:off x="9248375" y="2417397"/>
              <a:ext cx="773529" cy="213955"/>
            </a:xfrm>
            <a:prstGeom prst="rect">
              <a:avLst/>
            </a:prstGeom>
          </p:spPr>
          <p:txBody>
            <a:bodyPr wrap="none">
              <a:spAutoFit/>
            </a:bodyPr>
            <a:lstStyle/>
            <a:p>
              <a:r>
                <a:rPr lang="zh-CN" altLang="en-US" sz="700" b="1" dirty="0">
                  <a:solidFill>
                    <a:schemeClr val="bg1"/>
                  </a:solidFill>
                  <a:cs typeface="+mn-ea"/>
                  <a:sym typeface="+mn-lt"/>
                </a:rPr>
                <a:t>衣服颜色识别</a:t>
              </a:r>
            </a:p>
          </p:txBody>
        </p:sp>
        <p:pic>
          <p:nvPicPr>
            <p:cNvPr id="82" name="图片 81">
              <a:extLst>
                <a:ext uri="{FF2B5EF4-FFF2-40B4-BE49-F238E27FC236}">
                  <a16:creationId xmlns:a16="http://schemas.microsoft.com/office/drawing/2014/main" id="{136352DE-DB40-8FAB-6CBA-4B17A98DB83F}"/>
                </a:ext>
              </a:extLst>
            </p:cNvPr>
            <p:cNvPicPr>
              <a:picLocks noChangeAspect="1"/>
            </p:cNvPicPr>
            <p:nvPr/>
          </p:nvPicPr>
          <p:blipFill rotWithShape="1">
            <a:blip r:embed="rId9"/>
            <a:srcRect l="47365" r="9715" b="24306"/>
            <a:stretch/>
          </p:blipFill>
          <p:spPr>
            <a:xfrm>
              <a:off x="4191429" y="1177816"/>
              <a:ext cx="883080" cy="1624706"/>
            </a:xfrm>
            <a:prstGeom prst="rect">
              <a:avLst/>
            </a:prstGeom>
          </p:spPr>
        </p:pic>
        <p:sp>
          <p:nvSpPr>
            <p:cNvPr id="83" name="矩形 82">
              <a:extLst>
                <a:ext uri="{FF2B5EF4-FFF2-40B4-BE49-F238E27FC236}">
                  <a16:creationId xmlns:a16="http://schemas.microsoft.com/office/drawing/2014/main" id="{7C4CF068-3EDD-6BA1-D1B8-413775BD1CDB}"/>
                </a:ext>
              </a:extLst>
            </p:cNvPr>
            <p:cNvSpPr/>
            <p:nvPr/>
          </p:nvSpPr>
          <p:spPr>
            <a:xfrm>
              <a:off x="4768948" y="1260503"/>
              <a:ext cx="480538" cy="252347"/>
            </a:xfrm>
            <a:prstGeom prst="rect">
              <a:avLst/>
            </a:prstGeom>
            <a:solidFill>
              <a:srgbClr val="738AA8"/>
            </a:solidFill>
            <a:ln>
              <a:solidFill>
                <a:srgbClr val="738A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4" name="矩形 83">
              <a:extLst>
                <a:ext uri="{FF2B5EF4-FFF2-40B4-BE49-F238E27FC236}">
                  <a16:creationId xmlns:a16="http://schemas.microsoft.com/office/drawing/2014/main" id="{8BCFA9AC-36F6-E7AE-3E85-9E7B04D3E9CD}"/>
                </a:ext>
              </a:extLst>
            </p:cNvPr>
            <p:cNvSpPr/>
            <p:nvPr/>
          </p:nvSpPr>
          <p:spPr>
            <a:xfrm>
              <a:off x="4724414" y="1225041"/>
              <a:ext cx="557121" cy="296245"/>
            </a:xfrm>
            <a:prstGeom prst="rect">
              <a:avLst/>
            </a:prstGeom>
          </p:spPr>
          <p:txBody>
            <a:bodyPr wrap="square">
              <a:spAutoFit/>
            </a:bodyPr>
            <a:lstStyle/>
            <a:p>
              <a:pPr algn="ctr"/>
              <a:r>
                <a:rPr lang="zh-CN" altLang="en-US" sz="600" b="1" dirty="0">
                  <a:solidFill>
                    <a:schemeClr val="bg1"/>
                  </a:solidFill>
                  <a:cs typeface="+mn-ea"/>
                  <a:sym typeface="+mn-lt"/>
                </a:rPr>
                <a:t>摩托车</a:t>
              </a:r>
              <a:endParaRPr lang="en-US" altLang="zh-CN" sz="600" b="1" dirty="0">
                <a:solidFill>
                  <a:schemeClr val="bg1"/>
                </a:solidFill>
                <a:cs typeface="+mn-ea"/>
                <a:sym typeface="+mn-lt"/>
              </a:endParaRPr>
            </a:p>
            <a:p>
              <a:pPr algn="ctr"/>
              <a:r>
                <a:rPr lang="zh-CN" altLang="en-US" sz="600" b="1" dirty="0">
                  <a:solidFill>
                    <a:schemeClr val="bg1"/>
                  </a:solidFill>
                  <a:cs typeface="+mn-ea"/>
                  <a:sym typeface="+mn-lt"/>
                </a:rPr>
                <a:t>头盔检测</a:t>
              </a:r>
            </a:p>
          </p:txBody>
        </p:sp>
        <p:sp>
          <p:nvSpPr>
            <p:cNvPr id="85" name="矩形: 圆角 84">
              <a:extLst>
                <a:ext uri="{FF2B5EF4-FFF2-40B4-BE49-F238E27FC236}">
                  <a16:creationId xmlns:a16="http://schemas.microsoft.com/office/drawing/2014/main" id="{FE89B4D6-C84B-6E18-05A3-07F5C5DA2A0E}"/>
                </a:ext>
              </a:extLst>
            </p:cNvPr>
            <p:cNvSpPr/>
            <p:nvPr/>
          </p:nvSpPr>
          <p:spPr>
            <a:xfrm>
              <a:off x="8707481" y="1347095"/>
              <a:ext cx="841828" cy="1607413"/>
            </a:xfrm>
            <a:prstGeom prst="roundRect">
              <a:avLst>
                <a:gd name="adj" fmla="val 33566"/>
              </a:avLst>
            </a:prstGeom>
            <a:noFill/>
            <a:ln w="3175">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6" name="矩形 85">
              <a:extLst>
                <a:ext uri="{FF2B5EF4-FFF2-40B4-BE49-F238E27FC236}">
                  <a16:creationId xmlns:a16="http://schemas.microsoft.com/office/drawing/2014/main" id="{CE522396-FAC9-52CA-7A08-A761AF96900D}"/>
                </a:ext>
              </a:extLst>
            </p:cNvPr>
            <p:cNvSpPr/>
            <p:nvPr/>
          </p:nvSpPr>
          <p:spPr>
            <a:xfrm>
              <a:off x="5225983" y="1292427"/>
              <a:ext cx="392820" cy="213955"/>
            </a:xfrm>
            <a:prstGeom prst="rect">
              <a:avLst/>
            </a:prstGeom>
          </p:spPr>
          <p:txBody>
            <a:bodyPr wrap="square">
              <a:spAutoFit/>
            </a:bodyPr>
            <a:lstStyle/>
            <a:p>
              <a:r>
                <a:rPr lang="en-US" altLang="zh-CN" sz="700" dirty="0">
                  <a:solidFill>
                    <a:srgbClr val="20386E"/>
                  </a:solidFill>
                  <a:cs typeface="+mn-ea"/>
                  <a:sym typeface="+mn-lt"/>
                </a:rPr>
                <a:t>95%</a:t>
              </a:r>
              <a:endParaRPr lang="zh-CN" altLang="en-US" sz="700" dirty="0">
                <a:solidFill>
                  <a:srgbClr val="20386E"/>
                </a:solidFill>
                <a:cs typeface="+mn-ea"/>
                <a:sym typeface="+mn-lt"/>
              </a:endParaRPr>
            </a:p>
          </p:txBody>
        </p:sp>
        <p:sp>
          <p:nvSpPr>
            <p:cNvPr id="87" name="矩形 86">
              <a:extLst>
                <a:ext uri="{FF2B5EF4-FFF2-40B4-BE49-F238E27FC236}">
                  <a16:creationId xmlns:a16="http://schemas.microsoft.com/office/drawing/2014/main" id="{A537EE7A-D47F-C559-B3C8-E7A14A80EFAF}"/>
                </a:ext>
              </a:extLst>
            </p:cNvPr>
            <p:cNvSpPr/>
            <p:nvPr/>
          </p:nvSpPr>
          <p:spPr>
            <a:xfrm>
              <a:off x="5232322" y="1259246"/>
              <a:ext cx="318105" cy="252347"/>
            </a:xfrm>
            <a:prstGeom prst="rect">
              <a:avLst/>
            </a:prstGeom>
            <a:noFill/>
            <a:ln>
              <a:solidFill>
                <a:srgbClr val="738A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88" name="直接箭头连接符 87">
              <a:extLst>
                <a:ext uri="{FF2B5EF4-FFF2-40B4-BE49-F238E27FC236}">
                  <a16:creationId xmlns:a16="http://schemas.microsoft.com/office/drawing/2014/main" id="{87D57875-058E-4FD7-3656-BA5B78ECDF81}"/>
                </a:ext>
              </a:extLst>
            </p:cNvPr>
            <p:cNvCxnSpPr>
              <a:cxnSpLocks/>
            </p:cNvCxnSpPr>
            <p:nvPr/>
          </p:nvCxnSpPr>
          <p:spPr>
            <a:xfrm>
              <a:off x="5869160" y="2039199"/>
              <a:ext cx="221824" cy="0"/>
            </a:xfrm>
            <a:prstGeom prst="straightConnector1">
              <a:avLst/>
            </a:prstGeom>
            <a:ln w="3175">
              <a:solidFill>
                <a:srgbClr val="20386E"/>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89" name="直接箭头连接符 88">
              <a:extLst>
                <a:ext uri="{FF2B5EF4-FFF2-40B4-BE49-F238E27FC236}">
                  <a16:creationId xmlns:a16="http://schemas.microsoft.com/office/drawing/2014/main" id="{FA077FFD-8AB4-4028-E261-E62D694AC4FF}"/>
                </a:ext>
              </a:extLst>
            </p:cNvPr>
            <p:cNvCxnSpPr>
              <a:cxnSpLocks/>
            </p:cNvCxnSpPr>
            <p:nvPr/>
          </p:nvCxnSpPr>
          <p:spPr>
            <a:xfrm flipH="1">
              <a:off x="5140894" y="2039199"/>
              <a:ext cx="221824" cy="0"/>
            </a:xfrm>
            <a:prstGeom prst="straightConnector1">
              <a:avLst/>
            </a:prstGeom>
            <a:ln w="3175">
              <a:solidFill>
                <a:srgbClr val="20386E"/>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90" name="连接符: 肘形 89">
              <a:extLst>
                <a:ext uri="{FF2B5EF4-FFF2-40B4-BE49-F238E27FC236}">
                  <a16:creationId xmlns:a16="http://schemas.microsoft.com/office/drawing/2014/main" id="{1868F6D4-AF55-89C0-FD28-42166BF5A543}"/>
                </a:ext>
              </a:extLst>
            </p:cNvPr>
            <p:cNvCxnSpPr>
              <a:cxnSpLocks/>
              <a:endCxn id="82" idx="2"/>
            </p:cNvCxnSpPr>
            <p:nvPr/>
          </p:nvCxnSpPr>
          <p:spPr>
            <a:xfrm rot="16200000" flipV="1">
              <a:off x="5117040" y="2318451"/>
              <a:ext cx="1469296" cy="2437437"/>
            </a:xfrm>
            <a:prstGeom prst="bentConnector3">
              <a:avLst/>
            </a:prstGeom>
            <a:ln>
              <a:solidFill>
                <a:srgbClr val="738AA8"/>
              </a:solidFill>
              <a:prstDash val="lgDash"/>
            </a:ln>
          </p:spPr>
          <p:style>
            <a:lnRef idx="1">
              <a:schemeClr val="accent1"/>
            </a:lnRef>
            <a:fillRef idx="0">
              <a:schemeClr val="accent1"/>
            </a:fillRef>
            <a:effectRef idx="0">
              <a:schemeClr val="accent1"/>
            </a:effectRef>
            <a:fontRef idx="minor">
              <a:schemeClr val="tx1"/>
            </a:fontRef>
          </p:style>
        </p:cxnSp>
        <p:cxnSp>
          <p:nvCxnSpPr>
            <p:cNvPr id="91" name="连接符: 肘形 90">
              <a:extLst>
                <a:ext uri="{FF2B5EF4-FFF2-40B4-BE49-F238E27FC236}">
                  <a16:creationId xmlns:a16="http://schemas.microsoft.com/office/drawing/2014/main" id="{816F743D-F506-BB8B-CFBC-2377557935BD}"/>
                </a:ext>
              </a:extLst>
            </p:cNvPr>
            <p:cNvCxnSpPr>
              <a:cxnSpLocks/>
              <a:endCxn id="85" idx="2"/>
            </p:cNvCxnSpPr>
            <p:nvPr/>
          </p:nvCxnSpPr>
          <p:spPr>
            <a:xfrm rot="5400000" flipH="1" flipV="1">
              <a:off x="7440745" y="2584169"/>
              <a:ext cx="1317310" cy="2057989"/>
            </a:xfrm>
            <a:prstGeom prst="bentConnector3">
              <a:avLst>
                <a:gd name="adj1" fmla="val 55115"/>
              </a:avLst>
            </a:prstGeom>
            <a:ln>
              <a:solidFill>
                <a:srgbClr val="738AA8"/>
              </a:solidFill>
              <a:prstDash val="lgDash"/>
            </a:ln>
          </p:spPr>
          <p:style>
            <a:lnRef idx="1">
              <a:schemeClr val="accent1"/>
            </a:lnRef>
            <a:fillRef idx="0">
              <a:schemeClr val="accent1"/>
            </a:fillRef>
            <a:effectRef idx="0">
              <a:schemeClr val="accent1"/>
            </a:effectRef>
            <a:fontRef idx="minor">
              <a:schemeClr val="tx1"/>
            </a:fontRef>
          </p:style>
        </p:cxnSp>
        <p:cxnSp>
          <p:nvCxnSpPr>
            <p:cNvPr id="92" name="直接连接符 91">
              <a:extLst>
                <a:ext uri="{FF2B5EF4-FFF2-40B4-BE49-F238E27FC236}">
                  <a16:creationId xmlns:a16="http://schemas.microsoft.com/office/drawing/2014/main" id="{FC9244E5-ABDF-9C0D-8879-C1713C78F45B}"/>
                </a:ext>
              </a:extLst>
            </p:cNvPr>
            <p:cNvCxnSpPr>
              <a:cxnSpLocks/>
            </p:cNvCxnSpPr>
            <p:nvPr/>
          </p:nvCxnSpPr>
          <p:spPr>
            <a:xfrm flipV="1">
              <a:off x="7070406" y="3063416"/>
              <a:ext cx="0" cy="1208402"/>
            </a:xfrm>
            <a:prstGeom prst="line">
              <a:avLst/>
            </a:prstGeom>
            <a:ln>
              <a:solidFill>
                <a:srgbClr val="738AA8"/>
              </a:solidFill>
              <a:prstDash val="lgDash"/>
            </a:ln>
          </p:spPr>
          <p:style>
            <a:lnRef idx="1">
              <a:schemeClr val="accent1"/>
            </a:lnRef>
            <a:fillRef idx="0">
              <a:schemeClr val="accent1"/>
            </a:fillRef>
            <a:effectRef idx="0">
              <a:schemeClr val="accent1"/>
            </a:effectRef>
            <a:fontRef idx="minor">
              <a:schemeClr val="tx1"/>
            </a:fontRef>
          </p:style>
        </p:cxnSp>
        <p:sp>
          <p:nvSpPr>
            <p:cNvPr id="93" name="矩形 92">
              <a:extLst>
                <a:ext uri="{FF2B5EF4-FFF2-40B4-BE49-F238E27FC236}">
                  <a16:creationId xmlns:a16="http://schemas.microsoft.com/office/drawing/2014/main" id="{2C65D99F-457F-7A01-3197-3E561E51982E}"/>
                </a:ext>
              </a:extLst>
            </p:cNvPr>
            <p:cNvSpPr/>
            <p:nvPr/>
          </p:nvSpPr>
          <p:spPr>
            <a:xfrm>
              <a:off x="6441547" y="3613158"/>
              <a:ext cx="1349561" cy="296245"/>
            </a:xfrm>
            <a:prstGeom prst="rect">
              <a:avLst/>
            </a:prstGeom>
          </p:spPr>
          <p:txBody>
            <a:bodyPr wrap="none">
              <a:spAutoFit/>
            </a:bodyPr>
            <a:lstStyle/>
            <a:p>
              <a:r>
                <a:rPr lang="zh-CN" altLang="en-US" sz="1200" dirty="0">
                  <a:solidFill>
                    <a:srgbClr val="7F7F7F"/>
                  </a:solidFill>
                  <a:cs typeface="+mn-ea"/>
                  <a:sym typeface="+mn-lt"/>
                </a:rPr>
                <a:t>人、车、物识别</a:t>
              </a:r>
            </a:p>
          </p:txBody>
        </p:sp>
        <p:sp>
          <p:nvSpPr>
            <p:cNvPr id="94" name="矩形 93">
              <a:extLst>
                <a:ext uri="{FF2B5EF4-FFF2-40B4-BE49-F238E27FC236}">
                  <a16:creationId xmlns:a16="http://schemas.microsoft.com/office/drawing/2014/main" id="{4131F5E3-E1DC-2429-E068-8BEC64429D6E}"/>
                </a:ext>
              </a:extLst>
            </p:cNvPr>
            <p:cNvSpPr/>
            <p:nvPr/>
          </p:nvSpPr>
          <p:spPr>
            <a:xfrm>
              <a:off x="7360715" y="2747783"/>
              <a:ext cx="513169" cy="194540"/>
            </a:xfrm>
            <a:prstGeom prst="rect">
              <a:avLst/>
            </a:prstGeom>
            <a:solidFill>
              <a:srgbClr val="738AA8"/>
            </a:solidFill>
            <a:ln w="3175">
              <a:solidFill>
                <a:srgbClr val="738A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5" name="矩形 94">
              <a:extLst>
                <a:ext uri="{FF2B5EF4-FFF2-40B4-BE49-F238E27FC236}">
                  <a16:creationId xmlns:a16="http://schemas.microsoft.com/office/drawing/2014/main" id="{D75A3E3D-2608-5FFC-09FA-7CF419AEE259}"/>
                </a:ext>
              </a:extLst>
            </p:cNvPr>
            <p:cNvSpPr/>
            <p:nvPr/>
          </p:nvSpPr>
          <p:spPr>
            <a:xfrm>
              <a:off x="7297643" y="2745856"/>
              <a:ext cx="643912" cy="197497"/>
            </a:xfrm>
            <a:prstGeom prst="rect">
              <a:avLst/>
            </a:prstGeom>
          </p:spPr>
          <p:txBody>
            <a:bodyPr wrap="square">
              <a:spAutoFit/>
            </a:bodyPr>
            <a:lstStyle/>
            <a:p>
              <a:r>
                <a:rPr lang="zh-CN" altLang="en-US" sz="600" b="1" dirty="0">
                  <a:solidFill>
                    <a:schemeClr val="bg1"/>
                  </a:solidFill>
                  <a:cs typeface="+mn-ea"/>
                  <a:sym typeface="+mn-lt"/>
                </a:rPr>
                <a:t>车属性检测</a:t>
              </a:r>
            </a:p>
          </p:txBody>
        </p:sp>
        <p:pic>
          <p:nvPicPr>
            <p:cNvPr id="2" name="图片 1">
              <a:extLst>
                <a:ext uri="{FF2B5EF4-FFF2-40B4-BE49-F238E27FC236}">
                  <a16:creationId xmlns:a16="http://schemas.microsoft.com/office/drawing/2014/main" id="{82C5FB33-BE05-06F5-1B84-12E847E42076}"/>
                </a:ext>
              </a:extLst>
            </p:cNvPr>
            <p:cNvPicPr>
              <a:picLocks noChangeAspect="1"/>
            </p:cNvPicPr>
            <p:nvPr/>
          </p:nvPicPr>
          <p:blipFill>
            <a:blip r:embed="rId10"/>
            <a:stretch>
              <a:fillRect/>
            </a:stretch>
          </p:blipFill>
          <p:spPr>
            <a:xfrm>
              <a:off x="6062428" y="4139885"/>
              <a:ext cx="1855146" cy="1043393"/>
            </a:xfrm>
            <a:prstGeom prst="rect">
              <a:avLst/>
            </a:prstGeom>
          </p:spPr>
        </p:pic>
        <p:sp>
          <p:nvSpPr>
            <p:cNvPr id="159" name="文本框 158">
              <a:extLst>
                <a:ext uri="{FF2B5EF4-FFF2-40B4-BE49-F238E27FC236}">
                  <a16:creationId xmlns:a16="http://schemas.microsoft.com/office/drawing/2014/main" id="{FF4A747C-8BF4-4A6A-D2F7-4E246D3F2D17}"/>
                </a:ext>
              </a:extLst>
            </p:cNvPr>
            <p:cNvSpPr txBox="1"/>
            <p:nvPr/>
          </p:nvSpPr>
          <p:spPr>
            <a:xfrm>
              <a:off x="8416658" y="6542932"/>
              <a:ext cx="1267570" cy="296245"/>
            </a:xfrm>
            <a:prstGeom prst="rect">
              <a:avLst/>
            </a:prstGeom>
            <a:noFill/>
          </p:spPr>
          <p:txBody>
            <a:bodyPr wrap="square">
              <a:spAutoFit/>
            </a:bodyPr>
            <a:lstStyle/>
            <a:p>
              <a:r>
                <a:rPr lang="zh-CN" altLang="en-US" sz="1200" dirty="0">
                  <a:solidFill>
                    <a:srgbClr val="7F7F7F"/>
                  </a:solidFill>
                  <a:cs typeface="+mn-ea"/>
                  <a:sym typeface="+mn-lt"/>
                </a:rPr>
                <a:t>系统服务器</a:t>
              </a:r>
            </a:p>
          </p:txBody>
        </p:sp>
      </p:grpSp>
      <p:sp>
        <p:nvSpPr>
          <p:cNvPr id="4" name="ïS1iďê">
            <a:extLst>
              <a:ext uri="{FF2B5EF4-FFF2-40B4-BE49-F238E27FC236}">
                <a16:creationId xmlns:a16="http://schemas.microsoft.com/office/drawing/2014/main" id="{EE920929-54A2-0AAD-219F-B430A2240D73}"/>
              </a:ext>
            </a:extLst>
          </p:cNvPr>
          <p:cNvSpPr txBox="1"/>
          <p:nvPr/>
        </p:nvSpPr>
        <p:spPr>
          <a:xfrm>
            <a:off x="673100" y="404073"/>
            <a:ext cx="10845800" cy="597028"/>
          </a:xfrm>
          <a:prstGeom prst="rect">
            <a:avLst/>
          </a:prstGeom>
          <a:noFill/>
          <a:ln>
            <a:noFill/>
          </a:ln>
        </p:spPr>
        <p:txBody>
          <a:bodyPr wrap="square" lIns="91440" tIns="45720" rIns="91440" bIns="45720" anchor="b"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buSzPct val="25000"/>
            </a:pPr>
            <a:r>
              <a:rPr lang="zh-CN" altLang="en-US" sz="3200" b="1" dirty="0">
                <a:solidFill>
                  <a:srgbClr val="595959"/>
                </a:solidFill>
              </a:rPr>
              <a:t>基本架构</a:t>
            </a:r>
            <a:endParaRPr lang="en-US" sz="3200" b="1" dirty="0">
              <a:solidFill>
                <a:srgbClr val="595959"/>
              </a:solidFill>
            </a:endParaRPr>
          </a:p>
        </p:txBody>
      </p:sp>
      <p:cxnSp>
        <p:nvCxnSpPr>
          <p:cNvPr id="6" name="íšlîḑè">
            <a:extLst>
              <a:ext uri="{FF2B5EF4-FFF2-40B4-BE49-F238E27FC236}">
                <a16:creationId xmlns:a16="http://schemas.microsoft.com/office/drawing/2014/main" id="{19DA40F9-93B7-CA71-9CC6-95D8496B002F}"/>
              </a:ext>
            </a:extLst>
          </p:cNvPr>
          <p:cNvCxnSpPr/>
          <p:nvPr/>
        </p:nvCxnSpPr>
        <p:spPr>
          <a:xfrm>
            <a:off x="2295129" y="1030028"/>
            <a:ext cx="7601743" cy="0"/>
          </a:xfrm>
          <a:prstGeom prst="line">
            <a:avLst/>
          </a:prstGeom>
          <a:ln w="2222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grpSp>
        <p:nvGrpSpPr>
          <p:cNvPr id="5" name="组合 4"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a:extLst>
              <a:ext uri="{FF2B5EF4-FFF2-40B4-BE49-F238E27FC236}">
                <a16:creationId xmlns:a16="http://schemas.microsoft.com/office/drawing/2014/main" id="{A5875565-5B53-A6AF-3A19-2D642931598D}"/>
              </a:ext>
            </a:extLst>
          </p:cNvPr>
          <p:cNvGrpSpPr>
            <a:grpSpLocks noChangeAspect="1"/>
          </p:cNvGrpSpPr>
          <p:nvPr/>
        </p:nvGrpSpPr>
        <p:grpSpPr>
          <a:xfrm>
            <a:off x="8108871" y="5561726"/>
            <a:ext cx="1367832" cy="743254"/>
            <a:chOff x="2739009" y="1535044"/>
            <a:chExt cx="6713982" cy="3648252"/>
          </a:xfrm>
        </p:grpSpPr>
        <p:sp>
          <p:nvSpPr>
            <p:cNvPr id="7" name="íṡḻíḑè">
              <a:extLst>
                <a:ext uri="{FF2B5EF4-FFF2-40B4-BE49-F238E27FC236}">
                  <a16:creationId xmlns:a16="http://schemas.microsoft.com/office/drawing/2014/main" id="{088CC717-A9D5-7749-7CDF-979049C82715}"/>
                </a:ext>
              </a:extLst>
            </p:cNvPr>
            <p:cNvSpPr/>
            <p:nvPr/>
          </p:nvSpPr>
          <p:spPr bwMode="auto">
            <a:xfrm>
              <a:off x="2867164" y="3289267"/>
              <a:ext cx="2434942" cy="635781"/>
            </a:xfrm>
            <a:prstGeom prst="rect">
              <a:avLst/>
            </a:prstGeom>
            <a:solidFill>
              <a:srgbClr val="A7A9AC"/>
            </a:solidFill>
            <a:ln w="79375" cap="flat">
              <a:solidFill>
                <a:srgbClr val="231F20"/>
              </a:solidFill>
              <a:prstDash val="solid"/>
              <a:round/>
              <a:headEnd/>
              <a:tailEnd/>
            </a:ln>
          </p:spPr>
          <p:txBody>
            <a:bodyPr anchor="ctr"/>
            <a:lstStyle/>
            <a:p>
              <a:pPr algn="ctr"/>
              <a:endParaRPr/>
            </a:p>
          </p:txBody>
        </p:sp>
        <p:sp>
          <p:nvSpPr>
            <p:cNvPr id="12" name="íṣlïďe">
              <a:extLst>
                <a:ext uri="{FF2B5EF4-FFF2-40B4-BE49-F238E27FC236}">
                  <a16:creationId xmlns:a16="http://schemas.microsoft.com/office/drawing/2014/main" id="{D3EAD2A3-8FB4-E47C-5212-865ABE29C03B}"/>
                </a:ext>
              </a:extLst>
            </p:cNvPr>
            <p:cNvSpPr/>
            <p:nvPr/>
          </p:nvSpPr>
          <p:spPr bwMode="auto">
            <a:xfrm>
              <a:off x="2867164" y="3925048"/>
              <a:ext cx="2434942" cy="650761"/>
            </a:xfrm>
            <a:prstGeom prst="rect">
              <a:avLst/>
            </a:prstGeom>
            <a:solidFill>
              <a:srgbClr val="D1D3D4"/>
            </a:solidFill>
            <a:ln w="79375" cap="flat">
              <a:solidFill>
                <a:srgbClr val="231F20"/>
              </a:solidFill>
              <a:prstDash val="solid"/>
              <a:round/>
              <a:headEnd/>
              <a:tailEnd/>
            </a:ln>
          </p:spPr>
          <p:txBody>
            <a:bodyPr anchor="ctr"/>
            <a:lstStyle/>
            <a:p>
              <a:pPr algn="ctr"/>
              <a:endParaRPr/>
            </a:p>
          </p:txBody>
        </p:sp>
        <p:sp>
          <p:nvSpPr>
            <p:cNvPr id="36" name="iŝ1ïḓé">
              <a:extLst>
                <a:ext uri="{FF2B5EF4-FFF2-40B4-BE49-F238E27FC236}">
                  <a16:creationId xmlns:a16="http://schemas.microsoft.com/office/drawing/2014/main" id="{43EF756A-B6B2-B077-DD42-E13A4C484BF3}"/>
                </a:ext>
              </a:extLst>
            </p:cNvPr>
            <p:cNvSpPr/>
            <p:nvPr/>
          </p:nvSpPr>
          <p:spPr bwMode="auto">
            <a:xfrm>
              <a:off x="2867164" y="4575808"/>
              <a:ext cx="2434942" cy="607488"/>
            </a:xfrm>
            <a:prstGeom prst="rect">
              <a:avLst/>
            </a:prstGeom>
            <a:solidFill>
              <a:srgbClr val="A7A9AC"/>
            </a:solidFill>
            <a:ln w="79375" cap="flat">
              <a:solidFill>
                <a:srgbClr val="231F20"/>
              </a:solidFill>
              <a:prstDash val="solid"/>
              <a:round/>
              <a:headEnd/>
              <a:tailEnd/>
            </a:ln>
          </p:spPr>
          <p:txBody>
            <a:bodyPr anchor="ctr"/>
            <a:lstStyle/>
            <a:p>
              <a:pPr algn="ctr"/>
              <a:endParaRPr/>
            </a:p>
          </p:txBody>
        </p:sp>
        <p:sp>
          <p:nvSpPr>
            <p:cNvPr id="96" name="išḻíḑè">
              <a:extLst>
                <a:ext uri="{FF2B5EF4-FFF2-40B4-BE49-F238E27FC236}">
                  <a16:creationId xmlns:a16="http://schemas.microsoft.com/office/drawing/2014/main" id="{05CB2F08-7FCF-E4DD-8E11-504C57001624}"/>
                </a:ext>
              </a:extLst>
            </p:cNvPr>
            <p:cNvSpPr/>
            <p:nvPr/>
          </p:nvSpPr>
          <p:spPr bwMode="auto">
            <a:xfrm>
              <a:off x="3191712" y="4081497"/>
              <a:ext cx="284604" cy="28293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7" name="ïṣḻiḍe">
              <a:extLst>
                <a:ext uri="{FF2B5EF4-FFF2-40B4-BE49-F238E27FC236}">
                  <a16:creationId xmlns:a16="http://schemas.microsoft.com/office/drawing/2014/main" id="{BA2513F6-F10B-0FFA-34DA-E5BC7F04F13E}"/>
                </a:ext>
              </a:extLst>
            </p:cNvPr>
            <p:cNvSpPr/>
            <p:nvPr/>
          </p:nvSpPr>
          <p:spPr bwMode="auto">
            <a:xfrm>
              <a:off x="3646079" y="4081497"/>
              <a:ext cx="282939" cy="28293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8" name="iṩļîḍê">
              <a:extLst>
                <a:ext uri="{FF2B5EF4-FFF2-40B4-BE49-F238E27FC236}">
                  <a16:creationId xmlns:a16="http://schemas.microsoft.com/office/drawing/2014/main" id="{DD234B59-97FF-5C2F-9871-BA07F5EFABC7}"/>
                </a:ext>
              </a:extLst>
            </p:cNvPr>
            <p:cNvSpPr/>
            <p:nvPr/>
          </p:nvSpPr>
          <p:spPr bwMode="auto">
            <a:xfrm flipH="1">
              <a:off x="3185054" y="4768872"/>
              <a:ext cx="1770867" cy="0"/>
            </a:xfrm>
            <a:prstGeom prst="line">
              <a:avLst/>
            </a:prstGeom>
            <a:noFill/>
            <a:ln w="79375" cap="flat">
              <a:solidFill>
                <a:srgbClr val="231F20"/>
              </a:solidFill>
              <a:prstDash val="solid"/>
              <a:round/>
              <a:headEnd/>
              <a:tailEnd/>
            </a:ln>
            <a:extLst>
              <a:ext uri="{909E8E84-426E-40DD-AFC4-6F175D3DCCD1}">
                <a14:hiddenFill xmlns:a14="http://schemas.microsoft.com/office/drawing/2010/main">
                  <a:noFill/>
                </a14:hiddenFill>
              </a:ext>
            </a:extLst>
          </p:spPr>
          <p:txBody>
            <a:bodyPr anchor="ctr"/>
            <a:lstStyle/>
            <a:p>
              <a:pPr algn="ctr"/>
              <a:endParaRPr/>
            </a:p>
          </p:txBody>
        </p:sp>
        <p:sp>
          <p:nvSpPr>
            <p:cNvPr id="99" name="íślïdê">
              <a:extLst>
                <a:ext uri="{FF2B5EF4-FFF2-40B4-BE49-F238E27FC236}">
                  <a16:creationId xmlns:a16="http://schemas.microsoft.com/office/drawing/2014/main" id="{9610B8C3-0748-94AB-897C-D8F046B37238}"/>
                </a:ext>
              </a:extLst>
            </p:cNvPr>
            <p:cNvSpPr/>
            <p:nvPr/>
          </p:nvSpPr>
          <p:spPr bwMode="auto">
            <a:xfrm flipH="1">
              <a:off x="3185054" y="4935307"/>
              <a:ext cx="1770867" cy="0"/>
            </a:xfrm>
            <a:prstGeom prst="line">
              <a:avLst/>
            </a:prstGeom>
            <a:noFill/>
            <a:ln w="79375" cap="flat">
              <a:solidFill>
                <a:srgbClr val="231F20"/>
              </a:solidFill>
              <a:prstDash val="solid"/>
              <a:round/>
              <a:headEnd/>
              <a:tailEnd/>
            </a:ln>
            <a:extLst>
              <a:ext uri="{909E8E84-426E-40DD-AFC4-6F175D3DCCD1}">
                <a14:hiddenFill xmlns:a14="http://schemas.microsoft.com/office/drawing/2010/main">
                  <a:noFill/>
                </a14:hiddenFill>
              </a:ext>
            </a:extLst>
          </p:spPr>
          <p:txBody>
            <a:bodyPr anchor="ctr"/>
            <a:lstStyle/>
            <a:p>
              <a:pPr algn="ctr"/>
              <a:endParaRPr/>
            </a:p>
          </p:txBody>
        </p:sp>
        <p:sp>
          <p:nvSpPr>
            <p:cNvPr id="100" name="ïŝḻïḋê">
              <a:extLst>
                <a:ext uri="{FF2B5EF4-FFF2-40B4-BE49-F238E27FC236}">
                  <a16:creationId xmlns:a16="http://schemas.microsoft.com/office/drawing/2014/main" id="{913A2482-22FE-0AF3-FEEA-9DBA0592DF7A}"/>
                </a:ext>
              </a:extLst>
            </p:cNvPr>
            <p:cNvSpPr/>
            <p:nvPr/>
          </p:nvSpPr>
          <p:spPr bwMode="auto">
            <a:xfrm>
              <a:off x="4955921" y="4119776"/>
              <a:ext cx="0" cy="164771"/>
            </a:xfrm>
            <a:prstGeom prst="line">
              <a:avLst/>
            </a:prstGeom>
            <a:noFill/>
            <a:ln w="79375" cap="flat">
              <a:solidFill>
                <a:srgbClr val="231F20"/>
              </a:solidFill>
              <a:prstDash val="solid"/>
              <a:round/>
              <a:headEnd/>
              <a:tailEnd/>
            </a:ln>
            <a:extLst>
              <a:ext uri="{909E8E84-426E-40DD-AFC4-6F175D3DCCD1}">
                <a14:hiddenFill xmlns:a14="http://schemas.microsoft.com/office/drawing/2010/main">
                  <a:noFill/>
                </a14:hiddenFill>
              </a:ext>
            </a:extLst>
          </p:spPr>
          <p:txBody>
            <a:bodyPr anchor="ctr"/>
            <a:lstStyle/>
            <a:p>
              <a:pPr algn="ctr"/>
              <a:endParaRPr/>
            </a:p>
          </p:txBody>
        </p:sp>
        <p:sp>
          <p:nvSpPr>
            <p:cNvPr id="101" name="i$ľiḓè">
              <a:extLst>
                <a:ext uri="{FF2B5EF4-FFF2-40B4-BE49-F238E27FC236}">
                  <a16:creationId xmlns:a16="http://schemas.microsoft.com/office/drawing/2014/main" id="{1A3BA718-1F96-FE20-1927-11BFD8A98DB2}"/>
                </a:ext>
              </a:extLst>
            </p:cNvPr>
            <p:cNvSpPr/>
            <p:nvPr/>
          </p:nvSpPr>
          <p:spPr bwMode="auto">
            <a:xfrm>
              <a:off x="4804466" y="4119776"/>
              <a:ext cx="0" cy="164771"/>
            </a:xfrm>
            <a:prstGeom prst="line">
              <a:avLst/>
            </a:prstGeom>
            <a:noFill/>
            <a:ln w="79375" cap="flat">
              <a:solidFill>
                <a:srgbClr val="231F20"/>
              </a:solidFill>
              <a:prstDash val="solid"/>
              <a:round/>
              <a:headEnd/>
              <a:tailEnd/>
            </a:ln>
            <a:extLst>
              <a:ext uri="{909E8E84-426E-40DD-AFC4-6F175D3DCCD1}">
                <a14:hiddenFill xmlns:a14="http://schemas.microsoft.com/office/drawing/2010/main">
                  <a:noFill/>
                </a14:hiddenFill>
              </a:ext>
            </a:extLst>
          </p:spPr>
          <p:txBody>
            <a:bodyPr anchor="ctr"/>
            <a:lstStyle/>
            <a:p>
              <a:pPr algn="ctr"/>
              <a:endParaRPr/>
            </a:p>
          </p:txBody>
        </p:sp>
        <p:sp>
          <p:nvSpPr>
            <p:cNvPr id="102" name="ïSḻîḍê">
              <a:extLst>
                <a:ext uri="{FF2B5EF4-FFF2-40B4-BE49-F238E27FC236}">
                  <a16:creationId xmlns:a16="http://schemas.microsoft.com/office/drawing/2014/main" id="{6616A036-8E38-4DA9-ADBB-4D89F3346474}"/>
                </a:ext>
              </a:extLst>
            </p:cNvPr>
            <p:cNvSpPr/>
            <p:nvPr/>
          </p:nvSpPr>
          <p:spPr bwMode="auto">
            <a:xfrm>
              <a:off x="4651346" y="4119776"/>
              <a:ext cx="0" cy="164771"/>
            </a:xfrm>
            <a:prstGeom prst="line">
              <a:avLst/>
            </a:prstGeom>
            <a:noFill/>
            <a:ln w="79375" cap="flat">
              <a:solidFill>
                <a:srgbClr val="231F20"/>
              </a:solidFill>
              <a:prstDash val="solid"/>
              <a:round/>
              <a:headEnd/>
              <a:tailEnd/>
            </a:ln>
            <a:extLst>
              <a:ext uri="{909E8E84-426E-40DD-AFC4-6F175D3DCCD1}">
                <a14:hiddenFill xmlns:a14="http://schemas.microsoft.com/office/drawing/2010/main">
                  <a:noFill/>
                </a14:hiddenFill>
              </a:ext>
            </a:extLst>
          </p:spPr>
          <p:txBody>
            <a:bodyPr anchor="ctr"/>
            <a:lstStyle/>
            <a:p>
              <a:pPr algn="ctr"/>
              <a:endParaRPr/>
            </a:p>
          </p:txBody>
        </p:sp>
        <p:sp>
          <p:nvSpPr>
            <p:cNvPr id="103" name="í$liḓè">
              <a:extLst>
                <a:ext uri="{FF2B5EF4-FFF2-40B4-BE49-F238E27FC236}">
                  <a16:creationId xmlns:a16="http://schemas.microsoft.com/office/drawing/2014/main" id="{9943A497-A38B-F842-D9FE-1F1CBECD0915}"/>
                </a:ext>
              </a:extLst>
            </p:cNvPr>
            <p:cNvSpPr/>
            <p:nvPr/>
          </p:nvSpPr>
          <p:spPr bwMode="auto">
            <a:xfrm>
              <a:off x="4471596" y="4119776"/>
              <a:ext cx="0" cy="164771"/>
            </a:xfrm>
            <a:prstGeom prst="line">
              <a:avLst/>
            </a:prstGeom>
            <a:noFill/>
            <a:ln w="79375" cap="flat">
              <a:solidFill>
                <a:srgbClr val="231F20"/>
              </a:solidFill>
              <a:prstDash val="solid"/>
              <a:round/>
              <a:headEnd/>
              <a:tailEnd/>
            </a:ln>
            <a:extLst>
              <a:ext uri="{909E8E84-426E-40DD-AFC4-6F175D3DCCD1}">
                <a14:hiddenFill xmlns:a14="http://schemas.microsoft.com/office/drawing/2010/main">
                  <a:noFill/>
                </a14:hiddenFill>
              </a:ext>
            </a:extLst>
          </p:spPr>
          <p:txBody>
            <a:bodyPr anchor="ctr"/>
            <a:lstStyle/>
            <a:p>
              <a:pPr algn="ctr"/>
              <a:endParaRPr/>
            </a:p>
          </p:txBody>
        </p:sp>
        <p:sp>
          <p:nvSpPr>
            <p:cNvPr id="104" name="îṡlíḍè">
              <a:extLst>
                <a:ext uri="{FF2B5EF4-FFF2-40B4-BE49-F238E27FC236}">
                  <a16:creationId xmlns:a16="http://schemas.microsoft.com/office/drawing/2014/main" id="{59ABDC48-C0DD-0B9F-9505-EBB273AA721E}"/>
                </a:ext>
              </a:extLst>
            </p:cNvPr>
            <p:cNvSpPr/>
            <p:nvPr/>
          </p:nvSpPr>
          <p:spPr bwMode="auto">
            <a:xfrm>
              <a:off x="4306825" y="4119776"/>
              <a:ext cx="0" cy="164771"/>
            </a:xfrm>
            <a:prstGeom prst="line">
              <a:avLst/>
            </a:prstGeom>
            <a:noFill/>
            <a:ln w="79375" cap="flat">
              <a:solidFill>
                <a:srgbClr val="231F20"/>
              </a:solidFill>
              <a:prstDash val="solid"/>
              <a:round/>
              <a:headEnd/>
              <a:tailEnd/>
            </a:ln>
            <a:extLst>
              <a:ext uri="{909E8E84-426E-40DD-AFC4-6F175D3DCCD1}">
                <a14:hiddenFill xmlns:a14="http://schemas.microsoft.com/office/drawing/2010/main">
                  <a:noFill/>
                </a14:hiddenFill>
              </a:ext>
            </a:extLst>
          </p:spPr>
          <p:txBody>
            <a:bodyPr anchor="ctr"/>
            <a:lstStyle/>
            <a:p>
              <a:pPr algn="ctr"/>
              <a:endParaRPr/>
            </a:p>
          </p:txBody>
        </p:sp>
        <p:sp>
          <p:nvSpPr>
            <p:cNvPr id="105" name="îṡḷïḋê">
              <a:extLst>
                <a:ext uri="{FF2B5EF4-FFF2-40B4-BE49-F238E27FC236}">
                  <a16:creationId xmlns:a16="http://schemas.microsoft.com/office/drawing/2014/main" id="{957FBB16-8FA0-AF22-4A4D-C420A0406682}"/>
                </a:ext>
              </a:extLst>
            </p:cNvPr>
            <p:cNvSpPr/>
            <p:nvPr/>
          </p:nvSpPr>
          <p:spPr bwMode="auto">
            <a:xfrm flipH="1">
              <a:off x="3739283" y="4201330"/>
              <a:ext cx="124827" cy="0"/>
            </a:xfrm>
            <a:prstGeom prst="line">
              <a:avLst/>
            </a:prstGeom>
            <a:noFill/>
            <a:ln w="79375" cap="flat">
              <a:solidFill>
                <a:srgbClr val="231F20"/>
              </a:solidFill>
              <a:prstDash val="solid"/>
              <a:round/>
              <a:headEnd/>
              <a:tailEnd/>
            </a:ln>
            <a:extLst>
              <a:ext uri="{909E8E84-426E-40DD-AFC4-6F175D3DCCD1}">
                <a14:hiddenFill xmlns:a14="http://schemas.microsoft.com/office/drawing/2010/main">
                  <a:noFill/>
                </a14:hiddenFill>
              </a:ext>
            </a:extLst>
          </p:spPr>
          <p:txBody>
            <a:bodyPr anchor="ctr"/>
            <a:lstStyle/>
            <a:p>
              <a:pPr algn="ctr"/>
              <a:endParaRPr/>
            </a:p>
          </p:txBody>
        </p:sp>
        <p:sp>
          <p:nvSpPr>
            <p:cNvPr id="106" name="íşľïďe">
              <a:extLst>
                <a:ext uri="{FF2B5EF4-FFF2-40B4-BE49-F238E27FC236}">
                  <a16:creationId xmlns:a16="http://schemas.microsoft.com/office/drawing/2014/main" id="{E3F9CA1B-D9F9-0912-964A-377FE09A3EA9}"/>
                </a:ext>
              </a:extLst>
            </p:cNvPr>
            <p:cNvSpPr/>
            <p:nvPr/>
          </p:nvSpPr>
          <p:spPr bwMode="auto">
            <a:xfrm flipH="1">
              <a:off x="3296566" y="4201330"/>
              <a:ext cx="96532" cy="0"/>
            </a:xfrm>
            <a:prstGeom prst="line">
              <a:avLst/>
            </a:prstGeom>
            <a:noFill/>
            <a:ln w="79375" cap="flat">
              <a:solidFill>
                <a:srgbClr val="231F20"/>
              </a:solidFill>
              <a:prstDash val="solid"/>
              <a:round/>
              <a:headEnd/>
              <a:tailEnd/>
            </a:ln>
            <a:extLst>
              <a:ext uri="{909E8E84-426E-40DD-AFC4-6F175D3DCCD1}">
                <a14:hiddenFill xmlns:a14="http://schemas.microsoft.com/office/drawing/2010/main">
                  <a:noFill/>
                </a14:hiddenFill>
              </a:ext>
            </a:extLst>
          </p:spPr>
          <p:txBody>
            <a:bodyPr anchor="ctr"/>
            <a:lstStyle/>
            <a:p>
              <a:pPr algn="ctr"/>
              <a:endParaRPr/>
            </a:p>
          </p:txBody>
        </p:sp>
        <p:sp>
          <p:nvSpPr>
            <p:cNvPr id="107" name="îšļiďè">
              <a:extLst>
                <a:ext uri="{FF2B5EF4-FFF2-40B4-BE49-F238E27FC236}">
                  <a16:creationId xmlns:a16="http://schemas.microsoft.com/office/drawing/2014/main" id="{BD4E355F-1385-D540-0FDA-3486AD50A23D}"/>
                </a:ext>
              </a:extLst>
            </p:cNvPr>
            <p:cNvSpPr/>
            <p:nvPr/>
          </p:nvSpPr>
          <p:spPr bwMode="auto">
            <a:xfrm>
              <a:off x="3213349" y="3483995"/>
              <a:ext cx="83217" cy="234674"/>
            </a:xfrm>
            <a:prstGeom prst="rect">
              <a:avLst/>
            </a:prstGeom>
            <a:solidFill>
              <a:srgbClr val="F1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08" name="ïṧḷíḍê">
              <a:extLst>
                <a:ext uri="{FF2B5EF4-FFF2-40B4-BE49-F238E27FC236}">
                  <a16:creationId xmlns:a16="http://schemas.microsoft.com/office/drawing/2014/main" id="{768303F9-7042-9377-D5C9-A4C2112C1B8E}"/>
                </a:ext>
              </a:extLst>
            </p:cNvPr>
            <p:cNvSpPr/>
            <p:nvPr/>
          </p:nvSpPr>
          <p:spPr bwMode="auto">
            <a:xfrm>
              <a:off x="3393098" y="3483995"/>
              <a:ext cx="54924" cy="234674"/>
            </a:xfrm>
            <a:prstGeom prst="rect">
              <a:avLst/>
            </a:prstGeom>
            <a:solidFill>
              <a:srgbClr val="F1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09" name="îšḻîḍê">
              <a:extLst>
                <a:ext uri="{FF2B5EF4-FFF2-40B4-BE49-F238E27FC236}">
                  <a16:creationId xmlns:a16="http://schemas.microsoft.com/office/drawing/2014/main" id="{5DD6DA13-B930-35CE-168F-3830CFA3FFC0}"/>
                </a:ext>
              </a:extLst>
            </p:cNvPr>
            <p:cNvSpPr/>
            <p:nvPr/>
          </p:nvSpPr>
          <p:spPr bwMode="auto">
            <a:xfrm>
              <a:off x="3531239" y="3483995"/>
              <a:ext cx="111512" cy="234674"/>
            </a:xfrm>
            <a:prstGeom prst="rect">
              <a:avLst/>
            </a:prstGeom>
            <a:solidFill>
              <a:srgbClr val="F1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10" name="îşḷïḑè">
              <a:extLst>
                <a:ext uri="{FF2B5EF4-FFF2-40B4-BE49-F238E27FC236}">
                  <a16:creationId xmlns:a16="http://schemas.microsoft.com/office/drawing/2014/main" id="{BE16645B-7D32-49A4-3918-916A5043B8B9}"/>
                </a:ext>
              </a:extLst>
            </p:cNvPr>
            <p:cNvSpPr/>
            <p:nvPr/>
          </p:nvSpPr>
          <p:spPr bwMode="auto">
            <a:xfrm>
              <a:off x="3710988" y="3483995"/>
              <a:ext cx="111512" cy="234674"/>
            </a:xfrm>
            <a:prstGeom prst="rect">
              <a:avLst/>
            </a:prstGeom>
            <a:solidFill>
              <a:srgbClr val="F1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11" name="îṧḷidé">
              <a:extLst>
                <a:ext uri="{FF2B5EF4-FFF2-40B4-BE49-F238E27FC236}">
                  <a16:creationId xmlns:a16="http://schemas.microsoft.com/office/drawing/2014/main" id="{98378972-F5F7-36BD-272E-ABB0F4D46C69}"/>
                </a:ext>
              </a:extLst>
            </p:cNvPr>
            <p:cNvSpPr/>
            <p:nvPr/>
          </p:nvSpPr>
          <p:spPr bwMode="auto">
            <a:xfrm>
              <a:off x="3904053" y="3483995"/>
              <a:ext cx="69903" cy="234674"/>
            </a:xfrm>
            <a:prstGeom prst="rect">
              <a:avLst/>
            </a:prstGeom>
            <a:solidFill>
              <a:srgbClr val="F1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12" name="îṩlïḍê">
              <a:extLst>
                <a:ext uri="{FF2B5EF4-FFF2-40B4-BE49-F238E27FC236}">
                  <a16:creationId xmlns:a16="http://schemas.microsoft.com/office/drawing/2014/main" id="{D2DD05B8-3E12-CF10-DDE4-70C31BE434C9}"/>
                </a:ext>
              </a:extLst>
            </p:cNvPr>
            <p:cNvSpPr/>
            <p:nvPr/>
          </p:nvSpPr>
          <p:spPr bwMode="auto">
            <a:xfrm flipH="1">
              <a:off x="4057173" y="3497310"/>
              <a:ext cx="995280" cy="0"/>
            </a:xfrm>
            <a:prstGeom prst="line">
              <a:avLst/>
            </a:prstGeom>
            <a:noFill/>
            <a:ln w="79375" cap="flat">
              <a:solidFill>
                <a:srgbClr val="231F20"/>
              </a:solidFill>
              <a:prstDash val="solid"/>
              <a:round/>
              <a:headEnd/>
              <a:tailEnd/>
            </a:ln>
            <a:extLst>
              <a:ext uri="{909E8E84-426E-40DD-AFC4-6F175D3DCCD1}">
                <a14:hiddenFill xmlns:a14="http://schemas.microsoft.com/office/drawing/2010/main">
                  <a:noFill/>
                </a14:hiddenFill>
              </a:ext>
            </a:extLst>
          </p:spPr>
          <p:txBody>
            <a:bodyPr anchor="ctr"/>
            <a:lstStyle/>
            <a:p>
              <a:pPr algn="ctr"/>
              <a:endParaRPr/>
            </a:p>
          </p:txBody>
        </p:sp>
        <p:sp>
          <p:nvSpPr>
            <p:cNvPr id="113" name="ïṩľiḋé">
              <a:extLst>
                <a:ext uri="{FF2B5EF4-FFF2-40B4-BE49-F238E27FC236}">
                  <a16:creationId xmlns:a16="http://schemas.microsoft.com/office/drawing/2014/main" id="{43989ED4-3329-C1AA-AB77-4770193715C2}"/>
                </a:ext>
              </a:extLst>
            </p:cNvPr>
            <p:cNvSpPr/>
            <p:nvPr/>
          </p:nvSpPr>
          <p:spPr bwMode="auto">
            <a:xfrm flipH="1">
              <a:off x="4057173" y="3677060"/>
              <a:ext cx="995280" cy="0"/>
            </a:xfrm>
            <a:prstGeom prst="line">
              <a:avLst/>
            </a:prstGeom>
            <a:noFill/>
            <a:ln w="79375" cap="flat">
              <a:solidFill>
                <a:srgbClr val="231F20"/>
              </a:solidFill>
              <a:prstDash val="solid"/>
              <a:round/>
              <a:headEnd/>
              <a:tailEnd/>
            </a:ln>
            <a:extLst>
              <a:ext uri="{909E8E84-426E-40DD-AFC4-6F175D3DCCD1}">
                <a14:hiddenFill xmlns:a14="http://schemas.microsoft.com/office/drawing/2010/main">
                  <a:noFill/>
                </a14:hiddenFill>
              </a:ext>
            </a:extLst>
          </p:spPr>
          <p:txBody>
            <a:bodyPr anchor="ctr"/>
            <a:lstStyle/>
            <a:p>
              <a:pPr algn="ctr"/>
              <a:endParaRPr/>
            </a:p>
          </p:txBody>
        </p:sp>
        <p:sp>
          <p:nvSpPr>
            <p:cNvPr id="114" name="îś1ïḍè">
              <a:extLst>
                <a:ext uri="{FF2B5EF4-FFF2-40B4-BE49-F238E27FC236}">
                  <a16:creationId xmlns:a16="http://schemas.microsoft.com/office/drawing/2014/main" id="{7E75CE28-6196-24A7-497B-00146304A7B4}"/>
                </a:ext>
              </a:extLst>
            </p:cNvPr>
            <p:cNvSpPr/>
            <p:nvPr/>
          </p:nvSpPr>
          <p:spPr bwMode="auto">
            <a:xfrm>
              <a:off x="2739009" y="1535044"/>
              <a:ext cx="2466564" cy="1050204"/>
            </a:xfrm>
            <a:custGeom>
              <a:avLst/>
              <a:gdLst>
                <a:gd name="T0" fmla="*/ 138 w 713"/>
                <a:gd name="T1" fmla="*/ 166 h 304"/>
                <a:gd name="T2" fmla="*/ 216 w 713"/>
                <a:gd name="T3" fmla="*/ 190 h 304"/>
                <a:gd name="T4" fmla="*/ 275 w 713"/>
                <a:gd name="T5" fmla="*/ 157 h 304"/>
                <a:gd name="T6" fmla="*/ 273 w 713"/>
                <a:gd name="T7" fmla="*/ 137 h 304"/>
                <a:gd name="T8" fmla="*/ 411 w 713"/>
                <a:gd name="T9" fmla="*/ 0 h 304"/>
                <a:gd name="T10" fmla="*/ 548 w 713"/>
                <a:gd name="T11" fmla="*/ 137 h 304"/>
                <a:gd name="T12" fmla="*/ 544 w 713"/>
                <a:gd name="T13" fmla="*/ 170 h 304"/>
                <a:gd name="T14" fmla="*/ 576 w 713"/>
                <a:gd name="T15" fmla="*/ 166 h 304"/>
                <a:gd name="T16" fmla="*/ 713 w 713"/>
                <a:gd name="T17" fmla="*/ 304 h 304"/>
                <a:gd name="T18" fmla="*/ 0 w 713"/>
                <a:gd name="T19" fmla="*/ 304 h 304"/>
                <a:gd name="T20" fmla="*/ 138 w 713"/>
                <a:gd name="T21" fmla="*/ 166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3" h="304">
                  <a:moveTo>
                    <a:pt x="138" y="166"/>
                  </a:moveTo>
                  <a:cubicBezTo>
                    <a:pt x="167" y="166"/>
                    <a:pt x="193" y="175"/>
                    <a:pt x="216" y="190"/>
                  </a:cubicBezTo>
                  <a:cubicBezTo>
                    <a:pt x="231" y="173"/>
                    <a:pt x="251" y="161"/>
                    <a:pt x="275" y="157"/>
                  </a:cubicBezTo>
                  <a:cubicBezTo>
                    <a:pt x="274" y="151"/>
                    <a:pt x="273" y="144"/>
                    <a:pt x="273" y="137"/>
                  </a:cubicBezTo>
                  <a:cubicBezTo>
                    <a:pt x="273" y="61"/>
                    <a:pt x="335" y="0"/>
                    <a:pt x="411" y="0"/>
                  </a:cubicBezTo>
                  <a:cubicBezTo>
                    <a:pt x="487" y="0"/>
                    <a:pt x="548" y="61"/>
                    <a:pt x="548" y="137"/>
                  </a:cubicBezTo>
                  <a:cubicBezTo>
                    <a:pt x="548" y="148"/>
                    <a:pt x="547" y="159"/>
                    <a:pt x="544" y="170"/>
                  </a:cubicBezTo>
                  <a:cubicBezTo>
                    <a:pt x="554" y="167"/>
                    <a:pt x="565" y="166"/>
                    <a:pt x="576" y="166"/>
                  </a:cubicBezTo>
                  <a:cubicBezTo>
                    <a:pt x="652" y="166"/>
                    <a:pt x="713" y="224"/>
                    <a:pt x="713" y="304"/>
                  </a:cubicBezTo>
                  <a:cubicBezTo>
                    <a:pt x="0" y="304"/>
                    <a:pt x="0" y="304"/>
                    <a:pt x="0" y="304"/>
                  </a:cubicBezTo>
                  <a:cubicBezTo>
                    <a:pt x="0" y="224"/>
                    <a:pt x="62" y="166"/>
                    <a:pt x="138" y="166"/>
                  </a:cubicBezTo>
                  <a:close/>
                </a:path>
              </a:pathLst>
            </a:custGeom>
            <a:solidFill>
              <a:srgbClr val="3B9AD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15" name="ïšļíḋe">
              <a:extLst>
                <a:ext uri="{FF2B5EF4-FFF2-40B4-BE49-F238E27FC236}">
                  <a16:creationId xmlns:a16="http://schemas.microsoft.com/office/drawing/2014/main" id="{B5B47A6A-75D7-40AA-B38F-799248229EDF}"/>
                </a:ext>
              </a:extLst>
            </p:cNvPr>
            <p:cNvSpPr/>
            <p:nvPr/>
          </p:nvSpPr>
          <p:spPr bwMode="auto">
            <a:xfrm>
              <a:off x="5198916" y="258191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16" name="íŝliḍe">
              <a:extLst>
                <a:ext uri="{FF2B5EF4-FFF2-40B4-BE49-F238E27FC236}">
                  <a16:creationId xmlns:a16="http://schemas.microsoft.com/office/drawing/2014/main" id="{31F888E7-D3CA-6C1A-AEAB-780FDED6B438}"/>
                </a:ext>
              </a:extLst>
            </p:cNvPr>
            <p:cNvSpPr/>
            <p:nvPr/>
          </p:nvSpPr>
          <p:spPr bwMode="auto">
            <a:xfrm>
              <a:off x="5198916" y="2581918"/>
              <a:ext cx="0" cy="0"/>
            </a:xfrm>
            <a:prstGeom prst="line">
              <a:avLst/>
            </a:prstGeom>
            <a:noFill/>
            <a:ln w="76200" cap="flat">
              <a:solidFill>
                <a:srgbClr val="231F20"/>
              </a:solidFill>
              <a:prstDash val="solid"/>
              <a:round/>
              <a:headEnd/>
              <a:tailEnd/>
            </a:ln>
            <a:extLst>
              <a:ext uri="{909E8E84-426E-40DD-AFC4-6F175D3DCCD1}">
                <a14:hiddenFill xmlns:a14="http://schemas.microsoft.com/office/drawing/2010/main">
                  <a:noFill/>
                </a14:hiddenFill>
              </a:ext>
            </a:extLst>
          </p:spPr>
          <p:txBody>
            <a:bodyPr anchor="ctr"/>
            <a:lstStyle/>
            <a:p>
              <a:pPr algn="ctr"/>
              <a:endParaRPr/>
            </a:p>
          </p:txBody>
        </p:sp>
        <p:sp>
          <p:nvSpPr>
            <p:cNvPr id="117" name="îşḷíḑê">
              <a:extLst>
                <a:ext uri="{FF2B5EF4-FFF2-40B4-BE49-F238E27FC236}">
                  <a16:creationId xmlns:a16="http://schemas.microsoft.com/office/drawing/2014/main" id="{43CACF9F-5A7C-2BA4-E5DD-1542EF96F488}"/>
                </a:ext>
              </a:extLst>
            </p:cNvPr>
            <p:cNvSpPr/>
            <p:nvPr/>
          </p:nvSpPr>
          <p:spPr bwMode="auto">
            <a:xfrm>
              <a:off x="4544827" y="2122558"/>
              <a:ext cx="76560" cy="54924"/>
            </a:xfrm>
            <a:custGeom>
              <a:avLst/>
              <a:gdLst>
                <a:gd name="T0" fmla="*/ 22 w 22"/>
                <a:gd name="T1" fmla="*/ 0 h 16"/>
                <a:gd name="T2" fmla="*/ 0 w 22"/>
                <a:gd name="T3" fmla="*/ 16 h 16"/>
              </a:gdLst>
              <a:ahLst/>
              <a:cxnLst>
                <a:cxn ang="0">
                  <a:pos x="T0" y="T1"/>
                </a:cxn>
                <a:cxn ang="0">
                  <a:pos x="T2" y="T3"/>
                </a:cxn>
              </a:cxnLst>
              <a:rect l="0" t="0" r="r" b="b"/>
              <a:pathLst>
                <a:path w="22" h="16">
                  <a:moveTo>
                    <a:pt x="22" y="0"/>
                  </a:moveTo>
                  <a:cubicBezTo>
                    <a:pt x="22" y="0"/>
                    <a:pt x="5" y="13"/>
                    <a:pt x="0" y="16"/>
                  </a:cubicBezTo>
                </a:path>
              </a:pathLst>
            </a:custGeom>
            <a:solidFill>
              <a:srgbClr val="D1D3D4"/>
            </a:solidFill>
            <a:ln w="76200" cap="flat">
              <a:solidFill>
                <a:srgbClr val="231F20"/>
              </a:solidFill>
              <a:prstDash val="solid"/>
              <a:round/>
              <a:headEnd/>
              <a:tailEnd/>
            </a:ln>
          </p:spPr>
          <p:txBody>
            <a:bodyPr anchor="ctr"/>
            <a:lstStyle/>
            <a:p>
              <a:pPr algn="ctr"/>
              <a:endParaRPr/>
            </a:p>
          </p:txBody>
        </p:sp>
        <p:sp>
          <p:nvSpPr>
            <p:cNvPr id="118" name="îŝľiḓê">
              <a:extLst>
                <a:ext uri="{FF2B5EF4-FFF2-40B4-BE49-F238E27FC236}">
                  <a16:creationId xmlns:a16="http://schemas.microsoft.com/office/drawing/2014/main" id="{76EBB0F8-C458-D7D4-0DAF-F50D89A104CC}"/>
                </a:ext>
              </a:extLst>
            </p:cNvPr>
            <p:cNvSpPr/>
            <p:nvPr/>
          </p:nvSpPr>
          <p:spPr bwMode="auto">
            <a:xfrm>
              <a:off x="4544827" y="2122558"/>
              <a:ext cx="76560" cy="54924"/>
            </a:xfrm>
            <a:custGeom>
              <a:avLst/>
              <a:gdLst>
                <a:gd name="T0" fmla="*/ 22 w 22"/>
                <a:gd name="T1" fmla="*/ 0 h 16"/>
                <a:gd name="T2" fmla="*/ 0 w 22"/>
                <a:gd name="T3" fmla="*/ 16 h 16"/>
              </a:gdLst>
              <a:ahLst/>
              <a:cxnLst>
                <a:cxn ang="0">
                  <a:pos x="T0" y="T1"/>
                </a:cxn>
                <a:cxn ang="0">
                  <a:pos x="T2" y="T3"/>
                </a:cxn>
              </a:cxnLst>
              <a:rect l="0" t="0" r="r" b="b"/>
              <a:pathLst>
                <a:path w="22" h="16">
                  <a:moveTo>
                    <a:pt x="22" y="0"/>
                  </a:moveTo>
                  <a:cubicBezTo>
                    <a:pt x="22" y="0"/>
                    <a:pt x="5" y="13"/>
                    <a:pt x="0" y="16"/>
                  </a:cubicBezTo>
                </a:path>
              </a:pathLst>
            </a:custGeom>
            <a:noFill/>
            <a:ln w="76200" cap="flat">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anchor="ctr"/>
            <a:lstStyle/>
            <a:p>
              <a:pPr algn="ctr"/>
              <a:endParaRPr/>
            </a:p>
          </p:txBody>
        </p:sp>
        <p:sp>
          <p:nvSpPr>
            <p:cNvPr id="119" name="íṣļiḋè">
              <a:extLst>
                <a:ext uri="{FF2B5EF4-FFF2-40B4-BE49-F238E27FC236}">
                  <a16:creationId xmlns:a16="http://schemas.microsoft.com/office/drawing/2014/main" id="{2189DE55-10B3-B971-DBE1-D3FC1E344A70}"/>
                </a:ext>
              </a:extLst>
            </p:cNvPr>
            <p:cNvSpPr/>
            <p:nvPr/>
          </p:nvSpPr>
          <p:spPr bwMode="auto">
            <a:xfrm>
              <a:off x="3486302" y="2190797"/>
              <a:ext cx="24966" cy="79889"/>
            </a:xfrm>
            <a:custGeom>
              <a:avLst/>
              <a:gdLst>
                <a:gd name="T0" fmla="*/ 0 w 7"/>
                <a:gd name="T1" fmla="*/ 0 h 23"/>
                <a:gd name="T2" fmla="*/ 7 w 7"/>
                <a:gd name="T3" fmla="*/ 23 h 23"/>
              </a:gdLst>
              <a:ahLst/>
              <a:cxnLst>
                <a:cxn ang="0">
                  <a:pos x="T0" y="T1"/>
                </a:cxn>
                <a:cxn ang="0">
                  <a:pos x="T2" y="T3"/>
                </a:cxn>
              </a:cxnLst>
              <a:rect l="0" t="0" r="r" b="b"/>
              <a:pathLst>
                <a:path w="7" h="23">
                  <a:moveTo>
                    <a:pt x="0" y="0"/>
                  </a:moveTo>
                  <a:cubicBezTo>
                    <a:pt x="0" y="0"/>
                    <a:pt x="7" y="13"/>
                    <a:pt x="7" y="23"/>
                  </a:cubicBezTo>
                </a:path>
              </a:pathLst>
            </a:custGeom>
            <a:solidFill>
              <a:srgbClr val="D1D3D4"/>
            </a:solidFill>
            <a:ln w="76200" cap="flat">
              <a:solidFill>
                <a:srgbClr val="231F20"/>
              </a:solidFill>
              <a:prstDash val="solid"/>
              <a:round/>
              <a:headEnd/>
              <a:tailEnd/>
            </a:ln>
          </p:spPr>
          <p:txBody>
            <a:bodyPr anchor="ctr"/>
            <a:lstStyle/>
            <a:p>
              <a:pPr algn="ctr"/>
              <a:endParaRPr/>
            </a:p>
          </p:txBody>
        </p:sp>
        <p:sp>
          <p:nvSpPr>
            <p:cNvPr id="120" name="íṧľíḋe">
              <a:extLst>
                <a:ext uri="{FF2B5EF4-FFF2-40B4-BE49-F238E27FC236}">
                  <a16:creationId xmlns:a16="http://schemas.microsoft.com/office/drawing/2014/main" id="{5797DF94-08D7-3D71-868D-3999285667DA}"/>
                </a:ext>
              </a:extLst>
            </p:cNvPr>
            <p:cNvSpPr/>
            <p:nvPr/>
          </p:nvSpPr>
          <p:spPr bwMode="auto">
            <a:xfrm>
              <a:off x="3486302" y="2190797"/>
              <a:ext cx="24966" cy="79889"/>
            </a:xfrm>
            <a:custGeom>
              <a:avLst/>
              <a:gdLst>
                <a:gd name="T0" fmla="*/ 0 w 7"/>
                <a:gd name="T1" fmla="*/ 0 h 23"/>
                <a:gd name="T2" fmla="*/ 7 w 7"/>
                <a:gd name="T3" fmla="*/ 23 h 23"/>
              </a:gdLst>
              <a:ahLst/>
              <a:cxnLst>
                <a:cxn ang="0">
                  <a:pos x="T0" y="T1"/>
                </a:cxn>
                <a:cxn ang="0">
                  <a:pos x="T2" y="T3"/>
                </a:cxn>
              </a:cxnLst>
              <a:rect l="0" t="0" r="r" b="b"/>
              <a:pathLst>
                <a:path w="7" h="23">
                  <a:moveTo>
                    <a:pt x="0" y="0"/>
                  </a:moveTo>
                  <a:cubicBezTo>
                    <a:pt x="0" y="0"/>
                    <a:pt x="7" y="13"/>
                    <a:pt x="7" y="23"/>
                  </a:cubicBezTo>
                </a:path>
              </a:pathLst>
            </a:custGeom>
            <a:noFill/>
            <a:ln w="76200" cap="flat">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anchor="ctr"/>
            <a:lstStyle/>
            <a:p>
              <a:pPr algn="ctr"/>
              <a:endParaRPr/>
            </a:p>
          </p:txBody>
        </p:sp>
        <p:sp>
          <p:nvSpPr>
            <p:cNvPr id="121" name="ïsliḑé">
              <a:extLst>
                <a:ext uri="{FF2B5EF4-FFF2-40B4-BE49-F238E27FC236}">
                  <a16:creationId xmlns:a16="http://schemas.microsoft.com/office/drawing/2014/main" id="{14747195-147D-85C4-3D8B-8B079F578FD4}"/>
                </a:ext>
              </a:extLst>
            </p:cNvPr>
            <p:cNvSpPr/>
            <p:nvPr/>
          </p:nvSpPr>
          <p:spPr bwMode="auto">
            <a:xfrm>
              <a:off x="4181999" y="2100922"/>
              <a:ext cx="3872939" cy="2709559"/>
            </a:xfrm>
            <a:custGeom>
              <a:avLst/>
              <a:gdLst>
                <a:gd name="T0" fmla="*/ 1120 w 1120"/>
                <a:gd name="T1" fmla="*/ 47 h 784"/>
                <a:gd name="T2" fmla="*/ 1067 w 1120"/>
                <a:gd name="T3" fmla="*/ 0 h 784"/>
                <a:gd name="T4" fmla="*/ 54 w 1120"/>
                <a:gd name="T5" fmla="*/ 0 h 784"/>
                <a:gd name="T6" fmla="*/ 0 w 1120"/>
                <a:gd name="T7" fmla="*/ 47 h 784"/>
                <a:gd name="T8" fmla="*/ 0 w 1120"/>
                <a:gd name="T9" fmla="*/ 784 h 784"/>
                <a:gd name="T10" fmla="*/ 1120 w 1120"/>
                <a:gd name="T11" fmla="*/ 784 h 784"/>
                <a:gd name="T12" fmla="*/ 1120 w 1120"/>
                <a:gd name="T13" fmla="*/ 47 h 784"/>
              </a:gdLst>
              <a:ahLst/>
              <a:cxnLst>
                <a:cxn ang="0">
                  <a:pos x="T0" y="T1"/>
                </a:cxn>
                <a:cxn ang="0">
                  <a:pos x="T2" y="T3"/>
                </a:cxn>
                <a:cxn ang="0">
                  <a:pos x="T4" y="T5"/>
                </a:cxn>
                <a:cxn ang="0">
                  <a:pos x="T6" y="T7"/>
                </a:cxn>
                <a:cxn ang="0">
                  <a:pos x="T8" y="T9"/>
                </a:cxn>
                <a:cxn ang="0">
                  <a:pos x="T10" y="T11"/>
                </a:cxn>
                <a:cxn ang="0">
                  <a:pos x="T12" y="T13"/>
                </a:cxn>
              </a:cxnLst>
              <a:rect l="0" t="0" r="r" b="b"/>
              <a:pathLst>
                <a:path w="1120" h="784">
                  <a:moveTo>
                    <a:pt x="1120" y="47"/>
                  </a:moveTo>
                  <a:cubicBezTo>
                    <a:pt x="1120" y="19"/>
                    <a:pt x="1096" y="0"/>
                    <a:pt x="1067" y="0"/>
                  </a:cubicBezTo>
                  <a:cubicBezTo>
                    <a:pt x="54" y="0"/>
                    <a:pt x="54" y="0"/>
                    <a:pt x="54" y="0"/>
                  </a:cubicBezTo>
                  <a:cubicBezTo>
                    <a:pt x="26" y="0"/>
                    <a:pt x="0" y="19"/>
                    <a:pt x="0" y="47"/>
                  </a:cubicBezTo>
                  <a:cubicBezTo>
                    <a:pt x="0" y="784"/>
                    <a:pt x="0" y="784"/>
                    <a:pt x="0" y="784"/>
                  </a:cubicBezTo>
                  <a:cubicBezTo>
                    <a:pt x="1120" y="784"/>
                    <a:pt x="1120" y="784"/>
                    <a:pt x="1120" y="784"/>
                  </a:cubicBezTo>
                  <a:lnTo>
                    <a:pt x="1120" y="47"/>
                  </a:lnTo>
                  <a:close/>
                </a:path>
              </a:pathLst>
            </a:custGeom>
            <a:solidFill>
              <a:srgbClr val="6D6E7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22" name="îṣ1íḑè">
              <a:extLst>
                <a:ext uri="{FF2B5EF4-FFF2-40B4-BE49-F238E27FC236}">
                  <a16:creationId xmlns:a16="http://schemas.microsoft.com/office/drawing/2014/main" id="{78EB64BC-D7F7-8FEC-4747-E0DCE29A1118}"/>
                </a:ext>
              </a:extLst>
            </p:cNvPr>
            <p:cNvSpPr/>
            <p:nvPr/>
          </p:nvSpPr>
          <p:spPr bwMode="auto">
            <a:xfrm>
              <a:off x="3877423" y="4810481"/>
              <a:ext cx="4482090" cy="372814"/>
            </a:xfrm>
            <a:custGeom>
              <a:avLst/>
              <a:gdLst>
                <a:gd name="T0" fmla="*/ 0 w 1296"/>
                <a:gd name="T1" fmla="*/ 0 h 108"/>
                <a:gd name="T2" fmla="*/ 0 w 1296"/>
                <a:gd name="T3" fmla="*/ 57 h 108"/>
                <a:gd name="T4" fmla="*/ 66 w 1296"/>
                <a:gd name="T5" fmla="*/ 108 h 108"/>
                <a:gd name="T6" fmla="*/ 1232 w 1296"/>
                <a:gd name="T7" fmla="*/ 108 h 108"/>
                <a:gd name="T8" fmla="*/ 1296 w 1296"/>
                <a:gd name="T9" fmla="*/ 57 h 108"/>
                <a:gd name="T10" fmla="*/ 1296 w 1296"/>
                <a:gd name="T11" fmla="*/ 0 h 108"/>
                <a:gd name="T12" fmla="*/ 0 w 1296"/>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296" h="108">
                  <a:moveTo>
                    <a:pt x="0" y="0"/>
                  </a:moveTo>
                  <a:cubicBezTo>
                    <a:pt x="0" y="57"/>
                    <a:pt x="0" y="57"/>
                    <a:pt x="0" y="57"/>
                  </a:cubicBezTo>
                  <a:cubicBezTo>
                    <a:pt x="0" y="85"/>
                    <a:pt x="33" y="108"/>
                    <a:pt x="66" y="108"/>
                  </a:cubicBezTo>
                  <a:cubicBezTo>
                    <a:pt x="1232" y="108"/>
                    <a:pt x="1232" y="108"/>
                    <a:pt x="1232" y="108"/>
                  </a:cubicBezTo>
                  <a:cubicBezTo>
                    <a:pt x="1265" y="108"/>
                    <a:pt x="1296" y="85"/>
                    <a:pt x="1296" y="57"/>
                  </a:cubicBezTo>
                  <a:cubicBezTo>
                    <a:pt x="1296" y="0"/>
                    <a:pt x="1296" y="0"/>
                    <a:pt x="1296" y="0"/>
                  </a:cubicBezTo>
                  <a:lnTo>
                    <a:pt x="0" y="0"/>
                  </a:lnTo>
                  <a:close/>
                </a:path>
              </a:pathLst>
            </a:custGeom>
            <a:solidFill>
              <a:srgbClr val="F1F2F2"/>
            </a:solidFill>
            <a:ln w="79375" cap="flat">
              <a:solidFill>
                <a:srgbClr val="231F20"/>
              </a:solidFill>
              <a:prstDash val="solid"/>
              <a:round/>
              <a:headEnd/>
              <a:tailEnd/>
            </a:ln>
          </p:spPr>
          <p:txBody>
            <a:bodyPr anchor="ctr"/>
            <a:lstStyle/>
            <a:p>
              <a:pPr algn="ctr"/>
              <a:endParaRPr/>
            </a:p>
          </p:txBody>
        </p:sp>
        <p:sp>
          <p:nvSpPr>
            <p:cNvPr id="123" name="ïṡļidé">
              <a:extLst>
                <a:ext uri="{FF2B5EF4-FFF2-40B4-BE49-F238E27FC236}">
                  <a16:creationId xmlns:a16="http://schemas.microsoft.com/office/drawing/2014/main" id="{BC40E4AD-92F6-191B-2202-FFE975591E54}"/>
                </a:ext>
              </a:extLst>
            </p:cNvPr>
            <p:cNvSpPr/>
            <p:nvPr/>
          </p:nvSpPr>
          <p:spPr bwMode="auto">
            <a:xfrm>
              <a:off x="4429987" y="2308965"/>
              <a:ext cx="3376963" cy="2266843"/>
            </a:xfrm>
            <a:prstGeom prst="rect">
              <a:avLst/>
            </a:prstGeom>
            <a:solidFill>
              <a:srgbClr val="FFCB31"/>
            </a:solidFill>
            <a:ln w="79375" cap="flat">
              <a:solidFill>
                <a:srgbClr val="231F20"/>
              </a:solidFill>
              <a:prstDash val="solid"/>
              <a:round/>
              <a:headEnd/>
              <a:tailEnd/>
            </a:ln>
          </p:spPr>
          <p:txBody>
            <a:bodyPr anchor="ctr"/>
            <a:lstStyle/>
            <a:p>
              <a:pPr algn="ctr"/>
              <a:endParaRPr/>
            </a:p>
          </p:txBody>
        </p:sp>
        <p:sp>
          <p:nvSpPr>
            <p:cNvPr id="124" name="iṣlîdé">
              <a:extLst>
                <a:ext uri="{FF2B5EF4-FFF2-40B4-BE49-F238E27FC236}">
                  <a16:creationId xmlns:a16="http://schemas.microsoft.com/office/drawing/2014/main" id="{E1CA5119-362D-5AC1-75C8-B1B0F85B7913}"/>
                </a:ext>
              </a:extLst>
            </p:cNvPr>
            <p:cNvSpPr/>
            <p:nvPr/>
          </p:nvSpPr>
          <p:spPr bwMode="auto">
            <a:xfrm>
              <a:off x="5911257" y="5016861"/>
              <a:ext cx="442717" cy="0"/>
            </a:xfrm>
            <a:prstGeom prst="line">
              <a:avLst/>
            </a:prstGeom>
            <a:noFill/>
            <a:ln w="79375" cap="flat">
              <a:solidFill>
                <a:srgbClr val="231F20"/>
              </a:solidFill>
              <a:prstDash val="solid"/>
              <a:round/>
              <a:headEnd/>
              <a:tailEnd/>
            </a:ln>
            <a:extLst>
              <a:ext uri="{909E8E84-426E-40DD-AFC4-6F175D3DCCD1}">
                <a14:hiddenFill xmlns:a14="http://schemas.microsoft.com/office/drawing/2010/main">
                  <a:noFill/>
                </a14:hiddenFill>
              </a:ext>
            </a:extLst>
          </p:spPr>
          <p:txBody>
            <a:bodyPr anchor="ctr"/>
            <a:lstStyle/>
            <a:p>
              <a:pPr algn="ctr"/>
              <a:endParaRPr/>
            </a:p>
          </p:txBody>
        </p:sp>
        <p:sp>
          <p:nvSpPr>
            <p:cNvPr id="125" name="í$ľïḓé">
              <a:extLst>
                <a:ext uri="{FF2B5EF4-FFF2-40B4-BE49-F238E27FC236}">
                  <a16:creationId xmlns:a16="http://schemas.microsoft.com/office/drawing/2014/main" id="{43C14E3A-32C5-D90B-E89A-1C5887AF5B79}"/>
                </a:ext>
              </a:extLst>
            </p:cNvPr>
            <p:cNvSpPr/>
            <p:nvPr/>
          </p:nvSpPr>
          <p:spPr bwMode="auto">
            <a:xfrm>
              <a:off x="7226092" y="2585247"/>
              <a:ext cx="317891" cy="552564"/>
            </a:xfrm>
            <a:prstGeom prst="rect">
              <a:avLst/>
            </a:prstGeom>
            <a:solidFill>
              <a:srgbClr val="FDBB3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26" name="îśḷîḋé">
              <a:extLst>
                <a:ext uri="{FF2B5EF4-FFF2-40B4-BE49-F238E27FC236}">
                  <a16:creationId xmlns:a16="http://schemas.microsoft.com/office/drawing/2014/main" id="{D7831ED4-F89B-B54E-4E75-9EB88601670E}"/>
                </a:ext>
              </a:extLst>
            </p:cNvPr>
            <p:cNvSpPr/>
            <p:nvPr/>
          </p:nvSpPr>
          <p:spPr bwMode="auto">
            <a:xfrm>
              <a:off x="4734563" y="2585247"/>
              <a:ext cx="2325095" cy="552564"/>
            </a:xfrm>
            <a:prstGeom prst="rect">
              <a:avLst/>
            </a:prstGeom>
            <a:solidFill>
              <a:srgbClr val="FDBB3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27" name="îṥ1ïḓe">
              <a:extLst>
                <a:ext uri="{FF2B5EF4-FFF2-40B4-BE49-F238E27FC236}">
                  <a16:creationId xmlns:a16="http://schemas.microsoft.com/office/drawing/2014/main" id="{0F367386-B1AC-C121-1F27-1A6D59C8F523}"/>
                </a:ext>
              </a:extLst>
            </p:cNvPr>
            <p:cNvSpPr/>
            <p:nvPr/>
          </p:nvSpPr>
          <p:spPr bwMode="auto">
            <a:xfrm>
              <a:off x="4734563" y="3289267"/>
              <a:ext cx="637446" cy="554229"/>
            </a:xfrm>
            <a:prstGeom prst="rect">
              <a:avLst/>
            </a:prstGeom>
            <a:solidFill>
              <a:srgbClr val="FDBB3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28" name="ïS1íḍê">
              <a:extLst>
                <a:ext uri="{FF2B5EF4-FFF2-40B4-BE49-F238E27FC236}">
                  <a16:creationId xmlns:a16="http://schemas.microsoft.com/office/drawing/2014/main" id="{A96E34DE-C164-9CF1-77B3-BF90B57CE48A}"/>
                </a:ext>
              </a:extLst>
            </p:cNvPr>
            <p:cNvSpPr/>
            <p:nvPr/>
          </p:nvSpPr>
          <p:spPr bwMode="auto">
            <a:xfrm>
              <a:off x="5495170" y="3289267"/>
              <a:ext cx="1993889" cy="554229"/>
            </a:xfrm>
            <a:prstGeom prst="rect">
              <a:avLst/>
            </a:prstGeom>
            <a:solidFill>
              <a:srgbClr val="FDBB3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29" name="ï$ḷïḋé">
              <a:extLst>
                <a:ext uri="{FF2B5EF4-FFF2-40B4-BE49-F238E27FC236}">
                  <a16:creationId xmlns:a16="http://schemas.microsoft.com/office/drawing/2014/main" id="{04C196B5-7FFF-57EA-287A-FE2BE0F8C720}"/>
                </a:ext>
              </a:extLst>
            </p:cNvPr>
            <p:cNvSpPr/>
            <p:nvPr/>
          </p:nvSpPr>
          <p:spPr bwMode="auto">
            <a:xfrm>
              <a:off x="4734563" y="4023244"/>
              <a:ext cx="2754497" cy="261303"/>
            </a:xfrm>
            <a:prstGeom prst="rect">
              <a:avLst/>
            </a:prstGeom>
            <a:solidFill>
              <a:srgbClr val="FDBB3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30" name="iṡ1îḓè">
              <a:extLst>
                <a:ext uri="{FF2B5EF4-FFF2-40B4-BE49-F238E27FC236}">
                  <a16:creationId xmlns:a16="http://schemas.microsoft.com/office/drawing/2014/main" id="{562EB37A-3AE8-2A17-A79D-D5685996DD6C}"/>
                </a:ext>
              </a:extLst>
            </p:cNvPr>
            <p:cNvSpPr/>
            <p:nvPr/>
          </p:nvSpPr>
          <p:spPr bwMode="auto">
            <a:xfrm>
              <a:off x="6838299" y="3289267"/>
              <a:ext cx="2434942" cy="635781"/>
            </a:xfrm>
            <a:prstGeom prst="rect">
              <a:avLst/>
            </a:prstGeom>
            <a:solidFill>
              <a:srgbClr val="A7A9AC"/>
            </a:solidFill>
            <a:ln w="79375" cap="flat">
              <a:solidFill>
                <a:srgbClr val="231F20"/>
              </a:solidFill>
              <a:prstDash val="solid"/>
              <a:round/>
              <a:headEnd/>
              <a:tailEnd/>
            </a:ln>
          </p:spPr>
          <p:txBody>
            <a:bodyPr anchor="ctr"/>
            <a:lstStyle/>
            <a:p>
              <a:pPr algn="ctr"/>
              <a:endParaRPr/>
            </a:p>
          </p:txBody>
        </p:sp>
        <p:sp>
          <p:nvSpPr>
            <p:cNvPr id="131" name="íŝḷíḓe">
              <a:extLst>
                <a:ext uri="{FF2B5EF4-FFF2-40B4-BE49-F238E27FC236}">
                  <a16:creationId xmlns:a16="http://schemas.microsoft.com/office/drawing/2014/main" id="{2787F5A4-1EC5-D7FC-2C52-F333F3EDD53A}"/>
                </a:ext>
              </a:extLst>
            </p:cNvPr>
            <p:cNvSpPr/>
            <p:nvPr/>
          </p:nvSpPr>
          <p:spPr bwMode="auto">
            <a:xfrm>
              <a:off x="6838299" y="3925048"/>
              <a:ext cx="2434942" cy="650761"/>
            </a:xfrm>
            <a:prstGeom prst="rect">
              <a:avLst/>
            </a:prstGeom>
            <a:solidFill>
              <a:srgbClr val="D1D3D4"/>
            </a:solidFill>
            <a:ln w="79375" cap="flat">
              <a:solidFill>
                <a:srgbClr val="231F20"/>
              </a:solidFill>
              <a:prstDash val="solid"/>
              <a:round/>
              <a:headEnd/>
              <a:tailEnd/>
            </a:ln>
          </p:spPr>
          <p:txBody>
            <a:bodyPr anchor="ctr"/>
            <a:lstStyle/>
            <a:p>
              <a:pPr algn="ctr"/>
              <a:endParaRPr/>
            </a:p>
          </p:txBody>
        </p:sp>
        <p:sp>
          <p:nvSpPr>
            <p:cNvPr id="132" name="îś1iḍé">
              <a:extLst>
                <a:ext uri="{FF2B5EF4-FFF2-40B4-BE49-F238E27FC236}">
                  <a16:creationId xmlns:a16="http://schemas.microsoft.com/office/drawing/2014/main" id="{8E70E8C3-DF89-FB0C-250F-4E41F01FEFC2}"/>
                </a:ext>
              </a:extLst>
            </p:cNvPr>
            <p:cNvSpPr/>
            <p:nvPr/>
          </p:nvSpPr>
          <p:spPr bwMode="auto">
            <a:xfrm>
              <a:off x="6838299" y="4575808"/>
              <a:ext cx="2434942" cy="607488"/>
            </a:xfrm>
            <a:prstGeom prst="rect">
              <a:avLst/>
            </a:prstGeom>
            <a:solidFill>
              <a:srgbClr val="A7A9AC"/>
            </a:solidFill>
            <a:ln w="79375" cap="flat">
              <a:solidFill>
                <a:srgbClr val="231F20"/>
              </a:solidFill>
              <a:prstDash val="solid"/>
              <a:round/>
              <a:headEnd/>
              <a:tailEnd/>
            </a:ln>
          </p:spPr>
          <p:txBody>
            <a:bodyPr anchor="ctr"/>
            <a:lstStyle/>
            <a:p>
              <a:pPr algn="ctr"/>
              <a:endParaRPr/>
            </a:p>
          </p:txBody>
        </p:sp>
        <p:sp>
          <p:nvSpPr>
            <p:cNvPr id="133" name="î$ḻiḓe">
              <a:extLst>
                <a:ext uri="{FF2B5EF4-FFF2-40B4-BE49-F238E27FC236}">
                  <a16:creationId xmlns:a16="http://schemas.microsoft.com/office/drawing/2014/main" id="{ADDA1080-9119-916D-D301-3FC6D09CAB0E}"/>
                </a:ext>
              </a:extLst>
            </p:cNvPr>
            <p:cNvSpPr/>
            <p:nvPr/>
          </p:nvSpPr>
          <p:spPr bwMode="auto">
            <a:xfrm>
              <a:off x="7162847" y="4081497"/>
              <a:ext cx="287933" cy="28293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34" name="îsḻídé">
              <a:extLst>
                <a:ext uri="{FF2B5EF4-FFF2-40B4-BE49-F238E27FC236}">
                  <a16:creationId xmlns:a16="http://schemas.microsoft.com/office/drawing/2014/main" id="{920E95C2-CC2D-599B-39C0-15C81E61BB03}"/>
                </a:ext>
              </a:extLst>
            </p:cNvPr>
            <p:cNvSpPr/>
            <p:nvPr/>
          </p:nvSpPr>
          <p:spPr bwMode="auto">
            <a:xfrm>
              <a:off x="7615549" y="4081497"/>
              <a:ext cx="287933" cy="28293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35" name="ïš1iḑê">
              <a:extLst>
                <a:ext uri="{FF2B5EF4-FFF2-40B4-BE49-F238E27FC236}">
                  <a16:creationId xmlns:a16="http://schemas.microsoft.com/office/drawing/2014/main" id="{9C2A29C5-F98A-77F0-CD33-8976C7077994}"/>
                </a:ext>
              </a:extLst>
            </p:cNvPr>
            <p:cNvSpPr/>
            <p:nvPr/>
          </p:nvSpPr>
          <p:spPr bwMode="auto">
            <a:xfrm flipH="1">
              <a:off x="7156189" y="4768872"/>
              <a:ext cx="1784181" cy="0"/>
            </a:xfrm>
            <a:prstGeom prst="line">
              <a:avLst/>
            </a:prstGeom>
            <a:noFill/>
            <a:ln w="79375" cap="flat">
              <a:solidFill>
                <a:srgbClr val="231F20"/>
              </a:solidFill>
              <a:prstDash val="solid"/>
              <a:round/>
              <a:headEnd/>
              <a:tailEnd/>
            </a:ln>
            <a:extLst>
              <a:ext uri="{909E8E84-426E-40DD-AFC4-6F175D3DCCD1}">
                <a14:hiddenFill xmlns:a14="http://schemas.microsoft.com/office/drawing/2010/main">
                  <a:noFill/>
                </a14:hiddenFill>
              </a:ext>
            </a:extLst>
          </p:spPr>
          <p:txBody>
            <a:bodyPr anchor="ctr"/>
            <a:lstStyle/>
            <a:p>
              <a:pPr algn="ctr"/>
              <a:endParaRPr/>
            </a:p>
          </p:txBody>
        </p:sp>
        <p:sp>
          <p:nvSpPr>
            <p:cNvPr id="136" name="í$ḷïḑê">
              <a:extLst>
                <a:ext uri="{FF2B5EF4-FFF2-40B4-BE49-F238E27FC236}">
                  <a16:creationId xmlns:a16="http://schemas.microsoft.com/office/drawing/2014/main" id="{0747F7C0-0617-4B24-54A9-29B92CC5065B}"/>
                </a:ext>
              </a:extLst>
            </p:cNvPr>
            <p:cNvSpPr/>
            <p:nvPr/>
          </p:nvSpPr>
          <p:spPr bwMode="auto">
            <a:xfrm flipH="1">
              <a:off x="7156189" y="4935307"/>
              <a:ext cx="1784181" cy="0"/>
            </a:xfrm>
            <a:prstGeom prst="line">
              <a:avLst/>
            </a:prstGeom>
            <a:noFill/>
            <a:ln w="79375" cap="flat">
              <a:solidFill>
                <a:srgbClr val="231F20"/>
              </a:solidFill>
              <a:prstDash val="solid"/>
              <a:round/>
              <a:headEnd/>
              <a:tailEnd/>
            </a:ln>
            <a:extLst>
              <a:ext uri="{909E8E84-426E-40DD-AFC4-6F175D3DCCD1}">
                <a14:hiddenFill xmlns:a14="http://schemas.microsoft.com/office/drawing/2010/main">
                  <a:noFill/>
                </a14:hiddenFill>
              </a:ext>
            </a:extLst>
          </p:spPr>
          <p:txBody>
            <a:bodyPr anchor="ctr"/>
            <a:lstStyle/>
            <a:p>
              <a:pPr algn="ctr"/>
              <a:endParaRPr/>
            </a:p>
          </p:txBody>
        </p:sp>
        <p:sp>
          <p:nvSpPr>
            <p:cNvPr id="137" name="iṩlïḓe">
              <a:extLst>
                <a:ext uri="{FF2B5EF4-FFF2-40B4-BE49-F238E27FC236}">
                  <a16:creationId xmlns:a16="http://schemas.microsoft.com/office/drawing/2014/main" id="{75560B08-2030-632B-69E5-53F162B95240}"/>
                </a:ext>
              </a:extLst>
            </p:cNvPr>
            <p:cNvSpPr/>
            <p:nvPr/>
          </p:nvSpPr>
          <p:spPr bwMode="auto">
            <a:xfrm>
              <a:off x="8940371" y="4119776"/>
              <a:ext cx="0" cy="164771"/>
            </a:xfrm>
            <a:prstGeom prst="line">
              <a:avLst/>
            </a:prstGeom>
            <a:noFill/>
            <a:ln w="79375" cap="flat">
              <a:solidFill>
                <a:srgbClr val="231F20"/>
              </a:solidFill>
              <a:prstDash val="solid"/>
              <a:round/>
              <a:headEnd/>
              <a:tailEnd/>
            </a:ln>
            <a:extLst>
              <a:ext uri="{909E8E84-426E-40DD-AFC4-6F175D3DCCD1}">
                <a14:hiddenFill xmlns:a14="http://schemas.microsoft.com/office/drawing/2010/main">
                  <a:noFill/>
                </a14:hiddenFill>
              </a:ext>
            </a:extLst>
          </p:spPr>
          <p:txBody>
            <a:bodyPr anchor="ctr"/>
            <a:lstStyle/>
            <a:p>
              <a:pPr algn="ctr"/>
              <a:endParaRPr/>
            </a:p>
          </p:txBody>
        </p:sp>
        <p:sp>
          <p:nvSpPr>
            <p:cNvPr id="138" name="ïṧḷiḋe">
              <a:extLst>
                <a:ext uri="{FF2B5EF4-FFF2-40B4-BE49-F238E27FC236}">
                  <a16:creationId xmlns:a16="http://schemas.microsoft.com/office/drawing/2014/main" id="{EFFB2CC8-6546-A327-9202-CEEDA0BEB013}"/>
                </a:ext>
              </a:extLst>
            </p:cNvPr>
            <p:cNvSpPr/>
            <p:nvPr/>
          </p:nvSpPr>
          <p:spPr bwMode="auto">
            <a:xfrm>
              <a:off x="8788916" y="4119776"/>
              <a:ext cx="0" cy="164771"/>
            </a:xfrm>
            <a:prstGeom prst="line">
              <a:avLst/>
            </a:prstGeom>
            <a:noFill/>
            <a:ln w="79375" cap="flat">
              <a:solidFill>
                <a:srgbClr val="231F20"/>
              </a:solidFill>
              <a:prstDash val="solid"/>
              <a:round/>
              <a:headEnd/>
              <a:tailEnd/>
            </a:ln>
            <a:extLst>
              <a:ext uri="{909E8E84-426E-40DD-AFC4-6F175D3DCCD1}">
                <a14:hiddenFill xmlns:a14="http://schemas.microsoft.com/office/drawing/2010/main">
                  <a:noFill/>
                </a14:hiddenFill>
              </a:ext>
            </a:extLst>
          </p:spPr>
          <p:txBody>
            <a:bodyPr anchor="ctr"/>
            <a:lstStyle/>
            <a:p>
              <a:pPr algn="ctr"/>
              <a:endParaRPr/>
            </a:p>
          </p:txBody>
        </p:sp>
        <p:sp>
          <p:nvSpPr>
            <p:cNvPr id="139" name="îšḷiďé">
              <a:extLst>
                <a:ext uri="{FF2B5EF4-FFF2-40B4-BE49-F238E27FC236}">
                  <a16:creationId xmlns:a16="http://schemas.microsoft.com/office/drawing/2014/main" id="{4D959F33-D3B0-3F73-819E-503D43CEF9A6}"/>
                </a:ext>
              </a:extLst>
            </p:cNvPr>
            <p:cNvSpPr/>
            <p:nvPr/>
          </p:nvSpPr>
          <p:spPr bwMode="auto">
            <a:xfrm>
              <a:off x="8595851" y="4119776"/>
              <a:ext cx="0" cy="164771"/>
            </a:xfrm>
            <a:prstGeom prst="line">
              <a:avLst/>
            </a:prstGeom>
            <a:noFill/>
            <a:ln w="79375" cap="flat">
              <a:solidFill>
                <a:srgbClr val="231F20"/>
              </a:solidFill>
              <a:prstDash val="solid"/>
              <a:round/>
              <a:headEnd/>
              <a:tailEnd/>
            </a:ln>
            <a:extLst>
              <a:ext uri="{909E8E84-426E-40DD-AFC4-6F175D3DCCD1}">
                <a14:hiddenFill xmlns:a14="http://schemas.microsoft.com/office/drawing/2010/main">
                  <a:noFill/>
                </a14:hiddenFill>
              </a:ext>
            </a:extLst>
          </p:spPr>
          <p:txBody>
            <a:bodyPr anchor="ctr"/>
            <a:lstStyle/>
            <a:p>
              <a:pPr algn="ctr"/>
              <a:endParaRPr/>
            </a:p>
          </p:txBody>
        </p:sp>
        <p:sp>
          <p:nvSpPr>
            <p:cNvPr id="140" name="íṧḷiḑê">
              <a:extLst>
                <a:ext uri="{FF2B5EF4-FFF2-40B4-BE49-F238E27FC236}">
                  <a16:creationId xmlns:a16="http://schemas.microsoft.com/office/drawing/2014/main" id="{19661F87-9833-D8FD-7BCF-26D7838677C7}"/>
                </a:ext>
              </a:extLst>
            </p:cNvPr>
            <p:cNvSpPr/>
            <p:nvPr/>
          </p:nvSpPr>
          <p:spPr bwMode="auto">
            <a:xfrm>
              <a:off x="8442731" y="4119776"/>
              <a:ext cx="0" cy="164771"/>
            </a:xfrm>
            <a:prstGeom prst="line">
              <a:avLst/>
            </a:prstGeom>
            <a:noFill/>
            <a:ln w="79375" cap="flat">
              <a:solidFill>
                <a:srgbClr val="231F20"/>
              </a:solidFill>
              <a:prstDash val="solid"/>
              <a:round/>
              <a:headEnd/>
              <a:tailEnd/>
            </a:ln>
            <a:extLst>
              <a:ext uri="{909E8E84-426E-40DD-AFC4-6F175D3DCCD1}">
                <a14:hiddenFill xmlns:a14="http://schemas.microsoft.com/office/drawing/2010/main">
                  <a:noFill/>
                </a14:hiddenFill>
              </a:ext>
            </a:extLst>
          </p:spPr>
          <p:txBody>
            <a:bodyPr anchor="ctr"/>
            <a:lstStyle/>
            <a:p>
              <a:pPr algn="ctr"/>
              <a:endParaRPr/>
            </a:p>
          </p:txBody>
        </p:sp>
        <p:sp>
          <p:nvSpPr>
            <p:cNvPr id="141" name="iṡḷiḑè">
              <a:extLst>
                <a:ext uri="{FF2B5EF4-FFF2-40B4-BE49-F238E27FC236}">
                  <a16:creationId xmlns:a16="http://schemas.microsoft.com/office/drawing/2014/main" id="{B09A32F7-D6E4-3816-215E-6A7FF089FF8C}"/>
                </a:ext>
              </a:extLst>
            </p:cNvPr>
            <p:cNvSpPr/>
            <p:nvPr/>
          </p:nvSpPr>
          <p:spPr bwMode="auto">
            <a:xfrm>
              <a:off x="8276296" y="4119776"/>
              <a:ext cx="0" cy="164771"/>
            </a:xfrm>
            <a:prstGeom prst="line">
              <a:avLst/>
            </a:prstGeom>
            <a:noFill/>
            <a:ln w="79375" cap="flat">
              <a:solidFill>
                <a:srgbClr val="231F20"/>
              </a:solidFill>
              <a:prstDash val="solid"/>
              <a:round/>
              <a:headEnd/>
              <a:tailEnd/>
            </a:ln>
            <a:extLst>
              <a:ext uri="{909E8E84-426E-40DD-AFC4-6F175D3DCCD1}">
                <a14:hiddenFill xmlns:a14="http://schemas.microsoft.com/office/drawing/2010/main">
                  <a:noFill/>
                </a14:hiddenFill>
              </a:ext>
            </a:extLst>
          </p:spPr>
          <p:txBody>
            <a:bodyPr anchor="ctr"/>
            <a:lstStyle/>
            <a:p>
              <a:pPr algn="ctr"/>
              <a:endParaRPr/>
            </a:p>
          </p:txBody>
        </p:sp>
        <p:sp>
          <p:nvSpPr>
            <p:cNvPr id="142" name="ïŝḷïďe">
              <a:extLst>
                <a:ext uri="{FF2B5EF4-FFF2-40B4-BE49-F238E27FC236}">
                  <a16:creationId xmlns:a16="http://schemas.microsoft.com/office/drawing/2014/main" id="{F43BF0B5-00F6-6429-A067-AD7EAC7FFE4A}"/>
                </a:ext>
              </a:extLst>
            </p:cNvPr>
            <p:cNvSpPr/>
            <p:nvPr/>
          </p:nvSpPr>
          <p:spPr bwMode="auto">
            <a:xfrm flipH="1">
              <a:off x="7710418" y="4201330"/>
              <a:ext cx="123162" cy="0"/>
            </a:xfrm>
            <a:prstGeom prst="line">
              <a:avLst/>
            </a:prstGeom>
            <a:noFill/>
            <a:ln w="79375" cap="flat">
              <a:solidFill>
                <a:srgbClr val="231F20"/>
              </a:solidFill>
              <a:prstDash val="solid"/>
              <a:round/>
              <a:headEnd/>
              <a:tailEnd/>
            </a:ln>
            <a:extLst>
              <a:ext uri="{909E8E84-426E-40DD-AFC4-6F175D3DCCD1}">
                <a14:hiddenFill xmlns:a14="http://schemas.microsoft.com/office/drawing/2010/main">
                  <a:noFill/>
                </a14:hiddenFill>
              </a:ext>
            </a:extLst>
          </p:spPr>
          <p:txBody>
            <a:bodyPr anchor="ctr"/>
            <a:lstStyle/>
            <a:p>
              <a:pPr algn="ctr"/>
              <a:endParaRPr/>
            </a:p>
          </p:txBody>
        </p:sp>
        <p:sp>
          <p:nvSpPr>
            <p:cNvPr id="143" name="ïṣľïḍe">
              <a:extLst>
                <a:ext uri="{FF2B5EF4-FFF2-40B4-BE49-F238E27FC236}">
                  <a16:creationId xmlns:a16="http://schemas.microsoft.com/office/drawing/2014/main" id="{93C627CF-0D41-D61A-D032-2C08772AD40A}"/>
                </a:ext>
              </a:extLst>
            </p:cNvPr>
            <p:cNvSpPr/>
            <p:nvPr/>
          </p:nvSpPr>
          <p:spPr bwMode="auto">
            <a:xfrm flipH="1">
              <a:off x="7281016" y="4201330"/>
              <a:ext cx="83217" cy="0"/>
            </a:xfrm>
            <a:prstGeom prst="line">
              <a:avLst/>
            </a:prstGeom>
            <a:noFill/>
            <a:ln w="79375" cap="flat">
              <a:solidFill>
                <a:srgbClr val="231F20"/>
              </a:solidFill>
              <a:prstDash val="solid"/>
              <a:round/>
              <a:headEnd/>
              <a:tailEnd/>
            </a:ln>
            <a:extLst>
              <a:ext uri="{909E8E84-426E-40DD-AFC4-6F175D3DCCD1}">
                <a14:hiddenFill xmlns:a14="http://schemas.microsoft.com/office/drawing/2010/main">
                  <a:noFill/>
                </a14:hiddenFill>
              </a:ext>
            </a:extLst>
          </p:spPr>
          <p:txBody>
            <a:bodyPr anchor="ctr"/>
            <a:lstStyle/>
            <a:p>
              <a:pPr algn="ctr"/>
              <a:endParaRPr/>
            </a:p>
          </p:txBody>
        </p:sp>
        <p:sp>
          <p:nvSpPr>
            <p:cNvPr id="144" name="ïṧļiḑé">
              <a:extLst>
                <a:ext uri="{FF2B5EF4-FFF2-40B4-BE49-F238E27FC236}">
                  <a16:creationId xmlns:a16="http://schemas.microsoft.com/office/drawing/2014/main" id="{B39CEE1C-CED9-E790-12AF-DA18000E6BB0}"/>
                </a:ext>
              </a:extLst>
            </p:cNvPr>
            <p:cNvSpPr/>
            <p:nvPr/>
          </p:nvSpPr>
          <p:spPr bwMode="auto">
            <a:xfrm>
              <a:off x="7197799" y="3483995"/>
              <a:ext cx="83217" cy="234674"/>
            </a:xfrm>
            <a:prstGeom prst="rect">
              <a:avLst/>
            </a:prstGeom>
            <a:solidFill>
              <a:srgbClr val="F1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45" name="íṩliḍé">
              <a:extLst>
                <a:ext uri="{FF2B5EF4-FFF2-40B4-BE49-F238E27FC236}">
                  <a16:creationId xmlns:a16="http://schemas.microsoft.com/office/drawing/2014/main" id="{91CC105E-84E0-7C93-E0BE-526B24432070}"/>
                </a:ext>
              </a:extLst>
            </p:cNvPr>
            <p:cNvSpPr/>
            <p:nvPr/>
          </p:nvSpPr>
          <p:spPr bwMode="auto">
            <a:xfrm>
              <a:off x="7364233" y="3483995"/>
              <a:ext cx="54924" cy="234674"/>
            </a:xfrm>
            <a:prstGeom prst="rect">
              <a:avLst/>
            </a:prstGeom>
            <a:solidFill>
              <a:srgbClr val="F1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46" name="íSḻíḓè">
              <a:extLst>
                <a:ext uri="{FF2B5EF4-FFF2-40B4-BE49-F238E27FC236}">
                  <a16:creationId xmlns:a16="http://schemas.microsoft.com/office/drawing/2014/main" id="{6F9AF09C-4773-ADAF-2FBF-299113CFF44D}"/>
                </a:ext>
              </a:extLst>
            </p:cNvPr>
            <p:cNvSpPr/>
            <p:nvPr/>
          </p:nvSpPr>
          <p:spPr bwMode="auto">
            <a:xfrm>
              <a:off x="7502374" y="3483995"/>
              <a:ext cx="83217" cy="234674"/>
            </a:xfrm>
            <a:prstGeom prst="rect">
              <a:avLst/>
            </a:prstGeom>
            <a:solidFill>
              <a:srgbClr val="F1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47" name="išlíḍé">
              <a:extLst>
                <a:ext uri="{FF2B5EF4-FFF2-40B4-BE49-F238E27FC236}">
                  <a16:creationId xmlns:a16="http://schemas.microsoft.com/office/drawing/2014/main" id="{691CEF37-D08F-764A-685E-F7A852AEEA51}"/>
                </a:ext>
              </a:extLst>
            </p:cNvPr>
            <p:cNvSpPr/>
            <p:nvPr/>
          </p:nvSpPr>
          <p:spPr bwMode="auto">
            <a:xfrm>
              <a:off x="7668809" y="3483995"/>
              <a:ext cx="123162" cy="234674"/>
            </a:xfrm>
            <a:prstGeom prst="rect">
              <a:avLst/>
            </a:prstGeom>
            <a:solidFill>
              <a:srgbClr val="F1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48" name="íṣ1íḋè">
              <a:extLst>
                <a:ext uri="{FF2B5EF4-FFF2-40B4-BE49-F238E27FC236}">
                  <a16:creationId xmlns:a16="http://schemas.microsoft.com/office/drawing/2014/main" id="{A297F511-71AE-A80D-E9CC-6E4146247B1E}"/>
                </a:ext>
              </a:extLst>
            </p:cNvPr>
            <p:cNvSpPr/>
            <p:nvPr/>
          </p:nvSpPr>
          <p:spPr bwMode="auto">
            <a:xfrm>
              <a:off x="7875188" y="3483995"/>
              <a:ext cx="83217" cy="234674"/>
            </a:xfrm>
            <a:prstGeom prst="rect">
              <a:avLst/>
            </a:prstGeom>
            <a:solidFill>
              <a:srgbClr val="F1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49" name="iṥľíḋê">
              <a:extLst>
                <a:ext uri="{FF2B5EF4-FFF2-40B4-BE49-F238E27FC236}">
                  <a16:creationId xmlns:a16="http://schemas.microsoft.com/office/drawing/2014/main" id="{B6C710BA-E535-0CE4-2717-C26CDF586086}"/>
                </a:ext>
              </a:extLst>
            </p:cNvPr>
            <p:cNvSpPr/>
            <p:nvPr/>
          </p:nvSpPr>
          <p:spPr bwMode="auto">
            <a:xfrm flipH="1">
              <a:off x="8054937" y="3497310"/>
              <a:ext cx="968651" cy="0"/>
            </a:xfrm>
            <a:prstGeom prst="line">
              <a:avLst/>
            </a:prstGeom>
            <a:noFill/>
            <a:ln w="79375" cap="flat">
              <a:solidFill>
                <a:srgbClr val="231F20"/>
              </a:solidFill>
              <a:prstDash val="solid"/>
              <a:round/>
              <a:headEnd/>
              <a:tailEnd/>
            </a:ln>
            <a:extLst>
              <a:ext uri="{909E8E84-426E-40DD-AFC4-6F175D3DCCD1}">
                <a14:hiddenFill xmlns:a14="http://schemas.microsoft.com/office/drawing/2010/main">
                  <a:noFill/>
                </a14:hiddenFill>
              </a:ext>
            </a:extLst>
          </p:spPr>
          <p:txBody>
            <a:bodyPr anchor="ctr"/>
            <a:lstStyle/>
            <a:p>
              <a:pPr algn="ctr"/>
              <a:endParaRPr/>
            </a:p>
          </p:txBody>
        </p:sp>
        <p:sp>
          <p:nvSpPr>
            <p:cNvPr id="150" name="ísḷiḓe">
              <a:extLst>
                <a:ext uri="{FF2B5EF4-FFF2-40B4-BE49-F238E27FC236}">
                  <a16:creationId xmlns:a16="http://schemas.microsoft.com/office/drawing/2014/main" id="{9F7641D2-4473-F8DE-A500-3E2C149869EA}"/>
                </a:ext>
              </a:extLst>
            </p:cNvPr>
            <p:cNvSpPr/>
            <p:nvPr/>
          </p:nvSpPr>
          <p:spPr bwMode="auto">
            <a:xfrm flipH="1">
              <a:off x="8054937" y="3677060"/>
              <a:ext cx="968651" cy="0"/>
            </a:xfrm>
            <a:prstGeom prst="line">
              <a:avLst/>
            </a:prstGeom>
            <a:noFill/>
            <a:ln w="79375" cap="flat">
              <a:solidFill>
                <a:srgbClr val="231F20"/>
              </a:solidFill>
              <a:prstDash val="solid"/>
              <a:round/>
              <a:headEnd/>
              <a:tailEnd/>
            </a:ln>
            <a:extLst>
              <a:ext uri="{909E8E84-426E-40DD-AFC4-6F175D3DCCD1}">
                <a14:hiddenFill xmlns:a14="http://schemas.microsoft.com/office/drawing/2010/main">
                  <a:noFill/>
                </a14:hiddenFill>
              </a:ext>
            </a:extLst>
          </p:spPr>
          <p:txBody>
            <a:bodyPr anchor="ctr"/>
            <a:lstStyle/>
            <a:p>
              <a:pPr algn="ctr"/>
              <a:endParaRPr/>
            </a:p>
          </p:txBody>
        </p:sp>
        <p:sp>
          <p:nvSpPr>
            <p:cNvPr id="151" name="iṥlïḓê">
              <a:extLst>
                <a:ext uri="{FF2B5EF4-FFF2-40B4-BE49-F238E27FC236}">
                  <a16:creationId xmlns:a16="http://schemas.microsoft.com/office/drawing/2014/main" id="{F9D76BDF-9294-A96B-840A-4990FF0C3B87}"/>
                </a:ext>
              </a:extLst>
            </p:cNvPr>
            <p:cNvSpPr/>
            <p:nvPr/>
          </p:nvSpPr>
          <p:spPr bwMode="auto">
            <a:xfrm>
              <a:off x="4887683" y="3580527"/>
              <a:ext cx="456031" cy="995280"/>
            </a:xfrm>
            <a:prstGeom prst="rect">
              <a:avLst/>
            </a:prstGeom>
            <a:solidFill>
              <a:srgbClr val="FFFFFF"/>
            </a:solidFill>
            <a:ln w="79375" cap="flat">
              <a:solidFill>
                <a:srgbClr val="231F20"/>
              </a:solidFill>
              <a:prstDash val="solid"/>
              <a:round/>
              <a:headEnd/>
              <a:tailEnd/>
            </a:ln>
          </p:spPr>
          <p:txBody>
            <a:bodyPr anchor="ctr"/>
            <a:lstStyle/>
            <a:p>
              <a:pPr algn="ctr"/>
              <a:endParaRPr/>
            </a:p>
          </p:txBody>
        </p:sp>
        <p:sp>
          <p:nvSpPr>
            <p:cNvPr id="152" name="íṡḻiḑé">
              <a:extLst>
                <a:ext uri="{FF2B5EF4-FFF2-40B4-BE49-F238E27FC236}">
                  <a16:creationId xmlns:a16="http://schemas.microsoft.com/office/drawing/2014/main" id="{E87470A3-608E-579E-1A2A-7CED5A6F12C1}"/>
                </a:ext>
              </a:extLst>
            </p:cNvPr>
            <p:cNvSpPr/>
            <p:nvPr/>
          </p:nvSpPr>
          <p:spPr bwMode="auto">
            <a:xfrm>
              <a:off x="6854943" y="1852934"/>
              <a:ext cx="2598048" cy="1118442"/>
            </a:xfrm>
            <a:custGeom>
              <a:avLst/>
              <a:gdLst>
                <a:gd name="T0" fmla="*/ 607 w 751"/>
                <a:gd name="T1" fmla="*/ 177 h 324"/>
                <a:gd name="T2" fmla="*/ 525 w 751"/>
                <a:gd name="T3" fmla="*/ 202 h 324"/>
                <a:gd name="T4" fmla="*/ 462 w 751"/>
                <a:gd name="T5" fmla="*/ 166 h 324"/>
                <a:gd name="T6" fmla="*/ 464 w 751"/>
                <a:gd name="T7" fmla="*/ 145 h 324"/>
                <a:gd name="T8" fmla="*/ 319 w 751"/>
                <a:gd name="T9" fmla="*/ 0 h 324"/>
                <a:gd name="T10" fmla="*/ 174 w 751"/>
                <a:gd name="T11" fmla="*/ 145 h 324"/>
                <a:gd name="T12" fmla="*/ 178 w 751"/>
                <a:gd name="T13" fmla="*/ 179 h 324"/>
                <a:gd name="T14" fmla="*/ 145 w 751"/>
                <a:gd name="T15" fmla="*/ 177 h 324"/>
                <a:gd name="T16" fmla="*/ 0 w 751"/>
                <a:gd name="T17" fmla="*/ 324 h 324"/>
                <a:gd name="T18" fmla="*/ 751 w 751"/>
                <a:gd name="T19" fmla="*/ 324 h 324"/>
                <a:gd name="T20" fmla="*/ 607 w 751"/>
                <a:gd name="T21" fmla="*/ 177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1" h="324">
                  <a:moveTo>
                    <a:pt x="607" y="177"/>
                  </a:moveTo>
                  <a:cubicBezTo>
                    <a:pt x="576" y="177"/>
                    <a:pt x="548" y="186"/>
                    <a:pt x="525" y="202"/>
                  </a:cubicBezTo>
                  <a:cubicBezTo>
                    <a:pt x="509" y="184"/>
                    <a:pt x="487" y="171"/>
                    <a:pt x="462" y="166"/>
                  </a:cubicBezTo>
                  <a:cubicBezTo>
                    <a:pt x="463" y="160"/>
                    <a:pt x="464" y="152"/>
                    <a:pt x="464" y="145"/>
                  </a:cubicBezTo>
                  <a:cubicBezTo>
                    <a:pt x="464" y="65"/>
                    <a:pt x="399" y="0"/>
                    <a:pt x="319" y="0"/>
                  </a:cubicBezTo>
                  <a:cubicBezTo>
                    <a:pt x="239" y="0"/>
                    <a:pt x="174" y="65"/>
                    <a:pt x="174" y="145"/>
                  </a:cubicBezTo>
                  <a:cubicBezTo>
                    <a:pt x="174" y="157"/>
                    <a:pt x="176" y="168"/>
                    <a:pt x="178" y="179"/>
                  </a:cubicBezTo>
                  <a:cubicBezTo>
                    <a:pt x="168" y="176"/>
                    <a:pt x="157" y="177"/>
                    <a:pt x="145" y="177"/>
                  </a:cubicBezTo>
                  <a:cubicBezTo>
                    <a:pt x="65" y="177"/>
                    <a:pt x="0" y="236"/>
                    <a:pt x="0" y="324"/>
                  </a:cubicBezTo>
                  <a:cubicBezTo>
                    <a:pt x="751" y="324"/>
                    <a:pt x="751" y="324"/>
                    <a:pt x="751" y="324"/>
                  </a:cubicBezTo>
                  <a:cubicBezTo>
                    <a:pt x="751" y="236"/>
                    <a:pt x="687" y="177"/>
                    <a:pt x="607" y="177"/>
                  </a:cubicBezTo>
                  <a:close/>
                </a:path>
              </a:pathLst>
            </a:custGeom>
            <a:solidFill>
              <a:schemeClr val="accent3">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3" name="iṩľiḓê">
              <a:extLst>
                <a:ext uri="{FF2B5EF4-FFF2-40B4-BE49-F238E27FC236}">
                  <a16:creationId xmlns:a16="http://schemas.microsoft.com/office/drawing/2014/main" id="{142B20E8-67D7-25FA-24D5-CA2CEA957F4E}"/>
                </a:ext>
              </a:extLst>
            </p:cNvPr>
            <p:cNvSpPr/>
            <p:nvPr/>
          </p:nvSpPr>
          <p:spPr bwMode="auto">
            <a:xfrm>
              <a:off x="6864929" y="2958061"/>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4" name="îṧ1ïdê">
              <a:extLst>
                <a:ext uri="{FF2B5EF4-FFF2-40B4-BE49-F238E27FC236}">
                  <a16:creationId xmlns:a16="http://schemas.microsoft.com/office/drawing/2014/main" id="{6D99966F-DEDC-C354-289C-EF00BD7C25D4}"/>
                </a:ext>
              </a:extLst>
            </p:cNvPr>
            <p:cNvSpPr/>
            <p:nvPr/>
          </p:nvSpPr>
          <p:spPr bwMode="auto">
            <a:xfrm>
              <a:off x="6864929" y="2958061"/>
              <a:ext cx="0" cy="0"/>
            </a:xfrm>
            <a:prstGeom prst="line">
              <a:avLst/>
            </a:prstGeom>
            <a:noFill/>
            <a:ln w="76200" cap="flat">
              <a:solidFill>
                <a:srgbClr val="231F20"/>
              </a:solidFill>
              <a:prstDash val="solid"/>
              <a:round/>
              <a:headEnd/>
              <a:tailEnd/>
            </a:ln>
            <a:extLst>
              <a:ext uri="{909E8E84-426E-40DD-AFC4-6F175D3DCCD1}">
                <a14:hiddenFill xmlns:a14="http://schemas.microsoft.com/office/drawing/2010/main">
                  <a:noFill/>
                </a14:hiddenFill>
              </a:ext>
            </a:extLst>
          </p:spPr>
          <p:txBody>
            <a:bodyPr anchor="ctr"/>
            <a:lstStyle/>
            <a:p>
              <a:pPr algn="ctr"/>
              <a:endParaRPr/>
            </a:p>
          </p:txBody>
        </p:sp>
        <p:sp>
          <p:nvSpPr>
            <p:cNvPr id="155" name="íṧḷidé">
              <a:extLst>
                <a:ext uri="{FF2B5EF4-FFF2-40B4-BE49-F238E27FC236}">
                  <a16:creationId xmlns:a16="http://schemas.microsoft.com/office/drawing/2014/main" id="{4C4C8F1C-26A4-C245-BCF3-61C2510D5ED8}"/>
                </a:ext>
              </a:extLst>
            </p:cNvPr>
            <p:cNvSpPr/>
            <p:nvPr/>
          </p:nvSpPr>
          <p:spPr bwMode="auto">
            <a:xfrm>
              <a:off x="7470752" y="2472071"/>
              <a:ext cx="83217" cy="58253"/>
            </a:xfrm>
            <a:custGeom>
              <a:avLst/>
              <a:gdLst>
                <a:gd name="T0" fmla="*/ 0 w 24"/>
                <a:gd name="T1" fmla="*/ 0 h 17"/>
                <a:gd name="T2" fmla="*/ 24 w 24"/>
                <a:gd name="T3" fmla="*/ 17 h 17"/>
              </a:gdLst>
              <a:ahLst/>
              <a:cxnLst>
                <a:cxn ang="0">
                  <a:pos x="T0" y="T1"/>
                </a:cxn>
                <a:cxn ang="0">
                  <a:pos x="T2" y="T3"/>
                </a:cxn>
              </a:cxnLst>
              <a:rect l="0" t="0" r="r" b="b"/>
              <a:pathLst>
                <a:path w="24" h="17">
                  <a:moveTo>
                    <a:pt x="0" y="0"/>
                  </a:moveTo>
                  <a:cubicBezTo>
                    <a:pt x="0" y="0"/>
                    <a:pt x="18" y="14"/>
                    <a:pt x="24" y="17"/>
                  </a:cubicBezTo>
                </a:path>
              </a:pathLst>
            </a:custGeom>
            <a:solidFill>
              <a:srgbClr val="FFCB31"/>
            </a:solidFill>
            <a:ln w="76200" cap="flat">
              <a:solidFill>
                <a:srgbClr val="231F20"/>
              </a:solidFill>
              <a:prstDash val="solid"/>
              <a:round/>
              <a:headEnd/>
              <a:tailEnd/>
            </a:ln>
          </p:spPr>
          <p:txBody>
            <a:bodyPr anchor="ctr"/>
            <a:lstStyle/>
            <a:p>
              <a:pPr algn="ctr"/>
              <a:endParaRPr/>
            </a:p>
          </p:txBody>
        </p:sp>
        <p:sp>
          <p:nvSpPr>
            <p:cNvPr id="156" name="îS1iḍê">
              <a:extLst>
                <a:ext uri="{FF2B5EF4-FFF2-40B4-BE49-F238E27FC236}">
                  <a16:creationId xmlns:a16="http://schemas.microsoft.com/office/drawing/2014/main" id="{919E29A1-FBC9-0156-84FC-F2EF5AB0C63E}"/>
                </a:ext>
              </a:extLst>
            </p:cNvPr>
            <p:cNvSpPr/>
            <p:nvPr/>
          </p:nvSpPr>
          <p:spPr bwMode="auto">
            <a:xfrm>
              <a:off x="7470752" y="2472071"/>
              <a:ext cx="83217" cy="58253"/>
            </a:xfrm>
            <a:custGeom>
              <a:avLst/>
              <a:gdLst>
                <a:gd name="T0" fmla="*/ 0 w 24"/>
                <a:gd name="T1" fmla="*/ 0 h 17"/>
                <a:gd name="T2" fmla="*/ 24 w 24"/>
                <a:gd name="T3" fmla="*/ 17 h 17"/>
              </a:gdLst>
              <a:ahLst/>
              <a:cxnLst>
                <a:cxn ang="0">
                  <a:pos x="T0" y="T1"/>
                </a:cxn>
                <a:cxn ang="0">
                  <a:pos x="T2" y="T3"/>
                </a:cxn>
              </a:cxnLst>
              <a:rect l="0" t="0" r="r" b="b"/>
              <a:pathLst>
                <a:path w="24" h="17">
                  <a:moveTo>
                    <a:pt x="0" y="0"/>
                  </a:moveTo>
                  <a:cubicBezTo>
                    <a:pt x="0" y="0"/>
                    <a:pt x="18" y="14"/>
                    <a:pt x="24" y="17"/>
                  </a:cubicBezTo>
                </a:path>
              </a:pathLst>
            </a:custGeom>
            <a:noFill/>
            <a:ln w="76200" cap="flat">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anchor="ctr"/>
            <a:lstStyle/>
            <a:p>
              <a:pPr algn="ctr"/>
              <a:endParaRPr/>
            </a:p>
          </p:txBody>
        </p:sp>
        <p:sp>
          <p:nvSpPr>
            <p:cNvPr id="157" name="íṡḻiḋê">
              <a:extLst>
                <a:ext uri="{FF2B5EF4-FFF2-40B4-BE49-F238E27FC236}">
                  <a16:creationId xmlns:a16="http://schemas.microsoft.com/office/drawing/2014/main" id="{CCBABA6F-4791-106D-C121-D6F53C553E52}"/>
                </a:ext>
              </a:extLst>
            </p:cNvPr>
            <p:cNvSpPr/>
            <p:nvPr/>
          </p:nvSpPr>
          <p:spPr bwMode="auto">
            <a:xfrm>
              <a:off x="8640788" y="2546967"/>
              <a:ext cx="29958" cy="83217"/>
            </a:xfrm>
            <a:custGeom>
              <a:avLst/>
              <a:gdLst>
                <a:gd name="T0" fmla="*/ 9 w 9"/>
                <a:gd name="T1" fmla="*/ 0 h 24"/>
                <a:gd name="T2" fmla="*/ 0 w 9"/>
                <a:gd name="T3" fmla="*/ 24 h 24"/>
              </a:gdLst>
              <a:ahLst/>
              <a:cxnLst>
                <a:cxn ang="0">
                  <a:pos x="T0" y="T1"/>
                </a:cxn>
                <a:cxn ang="0">
                  <a:pos x="T2" y="T3"/>
                </a:cxn>
              </a:cxnLst>
              <a:rect l="0" t="0" r="r" b="b"/>
              <a:pathLst>
                <a:path w="9" h="24">
                  <a:moveTo>
                    <a:pt x="9" y="0"/>
                  </a:moveTo>
                  <a:cubicBezTo>
                    <a:pt x="9" y="0"/>
                    <a:pt x="1" y="13"/>
                    <a:pt x="0" y="24"/>
                  </a:cubicBezTo>
                </a:path>
              </a:pathLst>
            </a:custGeom>
            <a:solidFill>
              <a:srgbClr val="FFCB31"/>
            </a:solidFill>
            <a:ln w="76200" cap="flat">
              <a:solidFill>
                <a:srgbClr val="231F20"/>
              </a:solidFill>
              <a:prstDash val="solid"/>
              <a:round/>
              <a:headEnd/>
              <a:tailEnd/>
            </a:ln>
          </p:spPr>
          <p:txBody>
            <a:bodyPr anchor="ctr"/>
            <a:lstStyle/>
            <a:p>
              <a:pPr algn="ctr"/>
              <a:endParaRPr/>
            </a:p>
          </p:txBody>
        </p:sp>
        <p:sp>
          <p:nvSpPr>
            <p:cNvPr id="158" name="íSḻïḍê">
              <a:extLst>
                <a:ext uri="{FF2B5EF4-FFF2-40B4-BE49-F238E27FC236}">
                  <a16:creationId xmlns:a16="http://schemas.microsoft.com/office/drawing/2014/main" id="{C274A70C-6076-B4AF-714F-8D37A64CF146}"/>
                </a:ext>
              </a:extLst>
            </p:cNvPr>
            <p:cNvSpPr/>
            <p:nvPr/>
          </p:nvSpPr>
          <p:spPr bwMode="auto">
            <a:xfrm>
              <a:off x="8640788" y="2546967"/>
              <a:ext cx="29958" cy="83217"/>
            </a:xfrm>
            <a:custGeom>
              <a:avLst/>
              <a:gdLst>
                <a:gd name="T0" fmla="*/ 9 w 9"/>
                <a:gd name="T1" fmla="*/ 0 h 24"/>
                <a:gd name="T2" fmla="*/ 0 w 9"/>
                <a:gd name="T3" fmla="*/ 24 h 24"/>
              </a:gdLst>
              <a:ahLst/>
              <a:cxnLst>
                <a:cxn ang="0">
                  <a:pos x="T0" y="T1"/>
                </a:cxn>
                <a:cxn ang="0">
                  <a:pos x="T2" y="T3"/>
                </a:cxn>
              </a:cxnLst>
              <a:rect l="0" t="0" r="r" b="b"/>
              <a:pathLst>
                <a:path w="9" h="24">
                  <a:moveTo>
                    <a:pt x="9" y="0"/>
                  </a:moveTo>
                  <a:cubicBezTo>
                    <a:pt x="9" y="0"/>
                    <a:pt x="1" y="13"/>
                    <a:pt x="0" y="24"/>
                  </a:cubicBezTo>
                </a:path>
              </a:pathLst>
            </a:custGeom>
            <a:noFill/>
            <a:ln w="76200" cap="flat">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anchor="ctr"/>
            <a:lstStyle/>
            <a:p>
              <a:pPr algn="ctr"/>
              <a:endParaRPr/>
            </a:p>
          </p:txBody>
        </p:sp>
      </p:grpSp>
    </p:spTree>
    <p:extLst>
      <p:ext uri="{BB962C8B-B14F-4D97-AF65-F5344CB8AC3E}">
        <p14:creationId xmlns:p14="http://schemas.microsoft.com/office/powerpoint/2010/main" val="40319245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726F7ADD-068F-5302-3CDA-026021285324}"/>
              </a:ext>
            </a:extLst>
          </p:cNvPr>
          <p:cNvGrpSpPr>
            <a:grpSpLocks noChangeAspect="1"/>
          </p:cNvGrpSpPr>
          <p:nvPr/>
        </p:nvGrpSpPr>
        <p:grpSpPr>
          <a:xfrm>
            <a:off x="1596566" y="1800954"/>
            <a:ext cx="9164199" cy="4271755"/>
            <a:chOff x="1596566" y="1800954"/>
            <a:chExt cx="9164199" cy="4271755"/>
          </a:xfrm>
        </p:grpSpPr>
        <p:grpSp>
          <p:nvGrpSpPr>
            <p:cNvPr id="6" name="组合 5">
              <a:extLst>
                <a:ext uri="{FF2B5EF4-FFF2-40B4-BE49-F238E27FC236}">
                  <a16:creationId xmlns:a16="http://schemas.microsoft.com/office/drawing/2014/main" id="{FF741E8B-283D-8487-EE3A-435C95138516}"/>
                </a:ext>
              </a:extLst>
            </p:cNvPr>
            <p:cNvGrpSpPr/>
            <p:nvPr/>
          </p:nvGrpSpPr>
          <p:grpSpPr>
            <a:xfrm>
              <a:off x="1596566" y="1800954"/>
              <a:ext cx="2485103" cy="1756169"/>
              <a:chOff x="1348508" y="1681912"/>
              <a:chExt cx="2485103" cy="1756169"/>
            </a:xfrm>
          </p:grpSpPr>
          <p:sp>
            <p:nvSpPr>
              <p:cNvPr id="31" name="椭圆 30">
                <a:extLst>
                  <a:ext uri="{FF2B5EF4-FFF2-40B4-BE49-F238E27FC236}">
                    <a16:creationId xmlns:a16="http://schemas.microsoft.com/office/drawing/2014/main" id="{C3E3A911-77A3-47E8-48EF-0AD1F46A92FF}"/>
                  </a:ext>
                </a:extLst>
              </p:cNvPr>
              <p:cNvSpPr/>
              <p:nvPr/>
            </p:nvSpPr>
            <p:spPr>
              <a:xfrm>
                <a:off x="2083764" y="1681912"/>
                <a:ext cx="444222" cy="444220"/>
              </a:xfrm>
              <a:prstGeom prst="ellipse">
                <a:avLst/>
              </a:prstGeom>
              <a:solidFill>
                <a:schemeClr val="accent1"/>
              </a:solidFill>
              <a:ln w="12700" cap="rnd">
                <a:noFill/>
                <a:prstDash val="solid"/>
                <a:round/>
                <a:headEnd/>
                <a:tailEnd/>
              </a:ln>
              <a:effectLst>
                <a:outerShdw blurRad="254000" dist="127000" algn="ctr" rotWithShape="0">
                  <a:schemeClr val="accent1">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fontScale="8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r>
                  <a:rPr lang="en-US" altLang="zh-CN" sz="2000" b="1" dirty="0">
                    <a:solidFill>
                      <a:schemeClr val="bg1"/>
                    </a:solidFill>
                    <a:cs typeface="+mn-ea"/>
                    <a:sym typeface="+mn-lt"/>
                  </a:rPr>
                  <a:t>1</a:t>
                </a:r>
                <a:endParaRPr lang="zh-CN" altLang="en-US" sz="2000" b="1" dirty="0">
                  <a:solidFill>
                    <a:schemeClr val="bg1"/>
                  </a:solidFill>
                  <a:cs typeface="+mn-ea"/>
                  <a:sym typeface="+mn-lt"/>
                </a:endParaRPr>
              </a:p>
            </p:txBody>
          </p:sp>
          <p:sp>
            <p:nvSpPr>
              <p:cNvPr id="29" name="文本框 28">
                <a:extLst>
                  <a:ext uri="{FF2B5EF4-FFF2-40B4-BE49-F238E27FC236}">
                    <a16:creationId xmlns:a16="http://schemas.microsoft.com/office/drawing/2014/main" id="{4CFC4C93-05C3-2E88-C7D9-21A444DA87E6}"/>
                  </a:ext>
                </a:extLst>
              </p:cNvPr>
              <p:cNvSpPr txBox="1"/>
              <p:nvPr/>
            </p:nvSpPr>
            <p:spPr>
              <a:xfrm>
                <a:off x="1348508" y="2172312"/>
                <a:ext cx="1914731" cy="369332"/>
              </a:xfrm>
              <a:prstGeom prst="rect">
                <a:avLst/>
              </a:prstGeom>
              <a:noFill/>
            </p:spPr>
            <p:txBody>
              <a:bodyPr wrap="square" rtlCol="0">
                <a:spAutoFit/>
              </a:bodyPr>
              <a:lstStyle/>
              <a:p>
                <a:pPr algn="ctr"/>
                <a:r>
                  <a:rPr lang="zh-CN" altLang="en-US" b="1" dirty="0">
                    <a:cs typeface="+mn-ea"/>
                    <a:sym typeface="+mn-lt"/>
                  </a:rPr>
                  <a:t>结构化输出</a:t>
                </a:r>
              </a:p>
            </p:txBody>
          </p:sp>
          <p:sp>
            <p:nvSpPr>
              <p:cNvPr id="30" name="文本框 29">
                <a:extLst>
                  <a:ext uri="{FF2B5EF4-FFF2-40B4-BE49-F238E27FC236}">
                    <a16:creationId xmlns:a16="http://schemas.microsoft.com/office/drawing/2014/main" id="{BB429F95-1B9B-9B7C-3649-3EF2BBCE8643}"/>
                  </a:ext>
                </a:extLst>
              </p:cNvPr>
              <p:cNvSpPr txBox="1"/>
              <p:nvPr/>
            </p:nvSpPr>
            <p:spPr>
              <a:xfrm flipH="1">
                <a:off x="1348508" y="2607084"/>
                <a:ext cx="2485103" cy="830997"/>
              </a:xfrm>
              <a:prstGeom prst="rect">
                <a:avLst/>
              </a:prstGeom>
              <a:noFill/>
            </p:spPr>
            <p:txBody>
              <a:bodyPr wrap="square" rtlCol="0">
                <a:spAutoFit/>
              </a:bodyPr>
              <a:lstStyle/>
              <a:p>
                <a:pPr algn="ctr"/>
                <a:r>
                  <a:rPr lang="zh-CN" altLang="en-US" sz="1200" dirty="0">
                    <a:cs typeface="+mn-ea"/>
                    <a:sym typeface="+mn-lt"/>
                  </a:rPr>
                  <a:t>输出内容可包括：车牌号码识别、车型识别、年款型号识别、车前窗小目标识别、驾驶员行为检测、行人识别等</a:t>
                </a:r>
              </a:p>
            </p:txBody>
          </p:sp>
        </p:grpSp>
        <p:grpSp>
          <p:nvGrpSpPr>
            <p:cNvPr id="7" name="组合 6">
              <a:extLst>
                <a:ext uri="{FF2B5EF4-FFF2-40B4-BE49-F238E27FC236}">
                  <a16:creationId xmlns:a16="http://schemas.microsoft.com/office/drawing/2014/main" id="{2A055B1E-4A4B-14A7-777E-6A428D68E5A4}"/>
                </a:ext>
              </a:extLst>
            </p:cNvPr>
            <p:cNvGrpSpPr/>
            <p:nvPr/>
          </p:nvGrpSpPr>
          <p:grpSpPr>
            <a:xfrm>
              <a:off x="1596566" y="4131874"/>
              <a:ext cx="2842911" cy="1940835"/>
              <a:chOff x="1596566" y="4057335"/>
              <a:chExt cx="2842911" cy="1940835"/>
            </a:xfrm>
          </p:grpSpPr>
          <p:sp>
            <p:nvSpPr>
              <p:cNvPr id="26" name="椭圆 25">
                <a:extLst>
                  <a:ext uri="{FF2B5EF4-FFF2-40B4-BE49-F238E27FC236}">
                    <a16:creationId xmlns:a16="http://schemas.microsoft.com/office/drawing/2014/main" id="{9A546FA4-A7D7-19D2-6EBA-5088D3ED7848}"/>
                  </a:ext>
                </a:extLst>
              </p:cNvPr>
              <p:cNvSpPr/>
              <p:nvPr/>
            </p:nvSpPr>
            <p:spPr>
              <a:xfrm>
                <a:off x="2331822" y="4057335"/>
                <a:ext cx="444222" cy="444220"/>
              </a:xfrm>
              <a:prstGeom prst="ellipse">
                <a:avLst/>
              </a:prstGeom>
              <a:solidFill>
                <a:schemeClr val="accent3"/>
              </a:solidFill>
              <a:ln w="12700" cap="rnd">
                <a:noFill/>
                <a:prstDash val="solid"/>
                <a:round/>
                <a:headEnd/>
                <a:tailEnd/>
              </a:ln>
              <a:effectLst>
                <a:outerShdw blurRad="254000" dist="127000" algn="ctr" rotWithShape="0">
                  <a:schemeClr val="accent3">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fontScale="8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r>
                  <a:rPr lang="en-US" altLang="zh-CN" sz="2000" b="1" dirty="0">
                    <a:solidFill>
                      <a:schemeClr val="bg1"/>
                    </a:solidFill>
                    <a:cs typeface="+mn-ea"/>
                    <a:sym typeface="+mn-lt"/>
                  </a:rPr>
                  <a:t>3</a:t>
                </a:r>
                <a:endParaRPr lang="zh-CN" altLang="en-US" sz="2000" b="1" dirty="0">
                  <a:solidFill>
                    <a:schemeClr val="bg1"/>
                  </a:solidFill>
                  <a:cs typeface="+mn-ea"/>
                  <a:sym typeface="+mn-lt"/>
                </a:endParaRPr>
              </a:p>
            </p:txBody>
          </p:sp>
          <p:sp>
            <p:nvSpPr>
              <p:cNvPr id="24" name="文本框 23">
                <a:extLst>
                  <a:ext uri="{FF2B5EF4-FFF2-40B4-BE49-F238E27FC236}">
                    <a16:creationId xmlns:a16="http://schemas.microsoft.com/office/drawing/2014/main" id="{98CA7290-1597-2F07-3C6E-E2BCBBCDCA26}"/>
                  </a:ext>
                </a:extLst>
              </p:cNvPr>
              <p:cNvSpPr txBox="1"/>
              <p:nvPr/>
            </p:nvSpPr>
            <p:spPr>
              <a:xfrm>
                <a:off x="1596566" y="4547735"/>
                <a:ext cx="1914731" cy="369332"/>
              </a:xfrm>
              <a:prstGeom prst="rect">
                <a:avLst/>
              </a:prstGeom>
              <a:noFill/>
            </p:spPr>
            <p:txBody>
              <a:bodyPr wrap="square" rtlCol="0">
                <a:spAutoFit/>
              </a:bodyPr>
              <a:lstStyle/>
              <a:p>
                <a:pPr algn="ctr"/>
                <a:r>
                  <a:rPr lang="zh-CN" altLang="en-US" b="1" dirty="0">
                    <a:cs typeface="+mn-ea"/>
                    <a:sym typeface="+mn-lt"/>
                  </a:rPr>
                  <a:t>以图搜图</a:t>
                </a:r>
              </a:p>
            </p:txBody>
          </p:sp>
          <p:sp>
            <p:nvSpPr>
              <p:cNvPr id="25" name="文本框 24">
                <a:extLst>
                  <a:ext uri="{FF2B5EF4-FFF2-40B4-BE49-F238E27FC236}">
                    <a16:creationId xmlns:a16="http://schemas.microsoft.com/office/drawing/2014/main" id="{C12730D9-FC74-BACB-5FD4-3BCEE8BEC4E1}"/>
                  </a:ext>
                </a:extLst>
              </p:cNvPr>
              <p:cNvSpPr txBox="1"/>
              <p:nvPr/>
            </p:nvSpPr>
            <p:spPr>
              <a:xfrm flipH="1">
                <a:off x="1596566" y="4982507"/>
                <a:ext cx="2842911" cy="1015663"/>
              </a:xfrm>
              <a:prstGeom prst="rect">
                <a:avLst/>
              </a:prstGeom>
              <a:noFill/>
            </p:spPr>
            <p:txBody>
              <a:bodyPr wrap="square" rtlCol="0">
                <a:spAutoFit/>
              </a:bodyPr>
              <a:lstStyle/>
              <a:p>
                <a:pPr algn="ctr"/>
                <a:r>
                  <a:rPr lang="zh-CN" altLang="en-US" sz="1200" dirty="0">
                    <a:cs typeface="+mn-ea"/>
                    <a:sym typeface="+mn-lt"/>
                  </a:rPr>
                  <a:t>支持车辆验证、车辆检索等任务。通过将车辆的车纹信息在数据库中进行检索匹配得到相似度最高的图像，可辅助交警支队抓获违法套牌车辆，推理时间 </a:t>
                </a:r>
                <a:r>
                  <a:rPr lang="en-US" altLang="zh-CN" sz="1200" dirty="0">
                    <a:cs typeface="+mn-ea"/>
                    <a:sym typeface="+mn-lt"/>
                  </a:rPr>
                  <a:t>20~25ms</a:t>
                </a:r>
                <a:r>
                  <a:rPr lang="zh-CN" altLang="en-US" sz="1200" dirty="0">
                    <a:cs typeface="+mn-ea"/>
                    <a:sym typeface="+mn-lt"/>
                  </a:rPr>
                  <a:t>，精度 </a:t>
                </a:r>
                <a:r>
                  <a:rPr lang="en-US" altLang="zh-CN" sz="1200" dirty="0">
                    <a:cs typeface="+mn-ea"/>
                    <a:sym typeface="+mn-lt"/>
                  </a:rPr>
                  <a:t>94.5%</a:t>
                </a:r>
              </a:p>
            </p:txBody>
          </p:sp>
        </p:grpSp>
        <p:grpSp>
          <p:nvGrpSpPr>
            <p:cNvPr id="8" name="组合 7">
              <a:extLst>
                <a:ext uri="{FF2B5EF4-FFF2-40B4-BE49-F238E27FC236}">
                  <a16:creationId xmlns:a16="http://schemas.microsoft.com/office/drawing/2014/main" id="{CE905F91-BD33-8695-623E-1C5757D6EF57}"/>
                </a:ext>
              </a:extLst>
            </p:cNvPr>
            <p:cNvGrpSpPr/>
            <p:nvPr/>
          </p:nvGrpSpPr>
          <p:grpSpPr>
            <a:xfrm>
              <a:off x="8486504" y="1800954"/>
              <a:ext cx="2274261" cy="3902423"/>
              <a:chOff x="8486504" y="1800954"/>
              <a:chExt cx="2274261" cy="3902423"/>
            </a:xfrm>
          </p:grpSpPr>
          <p:grpSp>
            <p:nvGrpSpPr>
              <p:cNvPr id="11" name="组合 10">
                <a:extLst>
                  <a:ext uri="{FF2B5EF4-FFF2-40B4-BE49-F238E27FC236}">
                    <a16:creationId xmlns:a16="http://schemas.microsoft.com/office/drawing/2014/main" id="{0FBED1FE-0B83-BBE4-856F-117F99F6F536}"/>
                  </a:ext>
                </a:extLst>
              </p:cNvPr>
              <p:cNvGrpSpPr/>
              <p:nvPr/>
            </p:nvGrpSpPr>
            <p:grpSpPr>
              <a:xfrm>
                <a:off x="8668002" y="1800954"/>
                <a:ext cx="2092763" cy="1756169"/>
                <a:chOff x="8668002" y="1866395"/>
                <a:chExt cx="2092763" cy="1756169"/>
              </a:xfrm>
            </p:grpSpPr>
            <p:sp>
              <p:nvSpPr>
                <p:cNvPr id="21" name="椭圆 20">
                  <a:extLst>
                    <a:ext uri="{FF2B5EF4-FFF2-40B4-BE49-F238E27FC236}">
                      <a16:creationId xmlns:a16="http://schemas.microsoft.com/office/drawing/2014/main" id="{89ABB5FB-215D-E8E4-2447-09B7F1BBA85A}"/>
                    </a:ext>
                  </a:extLst>
                </p:cNvPr>
                <p:cNvSpPr/>
                <p:nvPr/>
              </p:nvSpPr>
              <p:spPr>
                <a:xfrm>
                  <a:off x="9403258" y="1866395"/>
                  <a:ext cx="444222" cy="444220"/>
                </a:xfrm>
                <a:prstGeom prst="ellipse">
                  <a:avLst/>
                </a:prstGeom>
                <a:solidFill>
                  <a:schemeClr val="accent2"/>
                </a:solidFill>
                <a:ln w="12700" cap="rnd">
                  <a:noFill/>
                  <a:prstDash val="solid"/>
                  <a:round/>
                  <a:headEnd/>
                  <a:tailEnd/>
                </a:ln>
                <a:effectLst>
                  <a:outerShdw blurRad="254000" dist="127000" algn="ctr" rotWithShape="0">
                    <a:schemeClr val="accent2">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fontScale="8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r>
                    <a:rPr lang="en-US" altLang="zh-CN" sz="2000" b="1" dirty="0">
                      <a:solidFill>
                        <a:schemeClr val="bg1"/>
                      </a:solidFill>
                      <a:cs typeface="+mn-ea"/>
                      <a:sym typeface="+mn-lt"/>
                    </a:rPr>
                    <a:t>2</a:t>
                  </a:r>
                  <a:endParaRPr lang="zh-CN" altLang="en-US" sz="2000" b="1" dirty="0">
                    <a:solidFill>
                      <a:schemeClr val="bg1"/>
                    </a:solidFill>
                    <a:cs typeface="+mn-ea"/>
                    <a:sym typeface="+mn-lt"/>
                  </a:endParaRPr>
                </a:p>
              </p:txBody>
            </p:sp>
            <p:sp>
              <p:nvSpPr>
                <p:cNvPr id="19" name="文本框 18">
                  <a:extLst>
                    <a:ext uri="{FF2B5EF4-FFF2-40B4-BE49-F238E27FC236}">
                      <a16:creationId xmlns:a16="http://schemas.microsoft.com/office/drawing/2014/main" id="{D45652BE-637D-ABB6-D981-09BEFA226C0C}"/>
                    </a:ext>
                  </a:extLst>
                </p:cNvPr>
                <p:cNvSpPr txBox="1"/>
                <p:nvPr/>
              </p:nvSpPr>
              <p:spPr>
                <a:xfrm>
                  <a:off x="8668002" y="2356795"/>
                  <a:ext cx="1914731" cy="369332"/>
                </a:xfrm>
                <a:prstGeom prst="rect">
                  <a:avLst/>
                </a:prstGeom>
                <a:noFill/>
              </p:spPr>
              <p:txBody>
                <a:bodyPr wrap="square" rtlCol="0">
                  <a:spAutoFit/>
                </a:bodyPr>
                <a:lstStyle/>
                <a:p>
                  <a:pPr algn="ctr"/>
                  <a:r>
                    <a:rPr lang="zh-CN" altLang="en-US" b="1" dirty="0">
                      <a:cs typeface="+mn-ea"/>
                      <a:sym typeface="+mn-lt"/>
                    </a:rPr>
                    <a:t>报警联动</a:t>
                  </a:r>
                </a:p>
              </p:txBody>
            </p:sp>
            <p:sp>
              <p:nvSpPr>
                <p:cNvPr id="20" name="文本框 19">
                  <a:extLst>
                    <a:ext uri="{FF2B5EF4-FFF2-40B4-BE49-F238E27FC236}">
                      <a16:creationId xmlns:a16="http://schemas.microsoft.com/office/drawing/2014/main" id="{F50C85B2-4F87-5A73-35B9-4F7F447F345E}"/>
                    </a:ext>
                  </a:extLst>
                </p:cNvPr>
                <p:cNvSpPr txBox="1"/>
                <p:nvPr/>
              </p:nvSpPr>
              <p:spPr>
                <a:xfrm flipH="1">
                  <a:off x="8668003" y="2791567"/>
                  <a:ext cx="2092762" cy="830997"/>
                </a:xfrm>
                <a:prstGeom prst="rect">
                  <a:avLst/>
                </a:prstGeom>
                <a:noFill/>
              </p:spPr>
              <p:txBody>
                <a:bodyPr wrap="square" rtlCol="0">
                  <a:spAutoFit/>
                </a:bodyPr>
                <a:lstStyle/>
                <a:p>
                  <a:pPr lvl="0" defTabSz="913765">
                    <a:buSzPct val="25000"/>
                    <a:defRPr/>
                  </a:pPr>
                  <a:r>
                    <a:rPr lang="zh-CN" altLang="en-US" sz="1200" dirty="0">
                      <a:cs typeface="+mn-ea"/>
                      <a:sym typeface="+mn-lt"/>
                    </a:rPr>
                    <a:t>识别监控区域内的驾驶人的违法行为，报警信息可显示在监控客户端界面或推送至移动终端</a:t>
                  </a:r>
                  <a:r>
                    <a:rPr lang="zh-CN" altLang="en-US" sz="1200" dirty="0">
                      <a:solidFill>
                        <a:schemeClr val="tx1">
                          <a:alpha val="50000"/>
                        </a:schemeClr>
                      </a:solidFill>
                      <a:cs typeface="+mn-ea"/>
                      <a:sym typeface="+mn-lt"/>
                    </a:rPr>
                    <a:t>。</a:t>
                  </a:r>
                </a:p>
              </p:txBody>
            </p:sp>
          </p:grpSp>
          <p:grpSp>
            <p:nvGrpSpPr>
              <p:cNvPr id="12" name="组合 11">
                <a:extLst>
                  <a:ext uri="{FF2B5EF4-FFF2-40B4-BE49-F238E27FC236}">
                    <a16:creationId xmlns:a16="http://schemas.microsoft.com/office/drawing/2014/main" id="{04F9E1A1-65F8-1B00-1A6C-2D5ADBD099AC}"/>
                  </a:ext>
                </a:extLst>
              </p:cNvPr>
              <p:cNvGrpSpPr/>
              <p:nvPr/>
            </p:nvGrpSpPr>
            <p:grpSpPr>
              <a:xfrm>
                <a:off x="8486504" y="4131874"/>
                <a:ext cx="2096231" cy="1571503"/>
                <a:chOff x="8486504" y="4057335"/>
                <a:chExt cx="2096231" cy="1571503"/>
              </a:xfrm>
            </p:grpSpPr>
            <p:sp>
              <p:nvSpPr>
                <p:cNvPr id="16" name="椭圆 15">
                  <a:extLst>
                    <a:ext uri="{FF2B5EF4-FFF2-40B4-BE49-F238E27FC236}">
                      <a16:creationId xmlns:a16="http://schemas.microsoft.com/office/drawing/2014/main" id="{22FC79FA-EE77-38C7-5BBE-B81D448363A5}"/>
                    </a:ext>
                  </a:extLst>
                </p:cNvPr>
                <p:cNvSpPr/>
                <p:nvPr/>
              </p:nvSpPr>
              <p:spPr>
                <a:xfrm>
                  <a:off x="9403258" y="4057335"/>
                  <a:ext cx="444222" cy="444220"/>
                </a:xfrm>
                <a:prstGeom prst="ellipse">
                  <a:avLst/>
                </a:prstGeom>
                <a:solidFill>
                  <a:schemeClr val="accent4"/>
                </a:solidFill>
                <a:ln w="12700" cap="rnd">
                  <a:noFill/>
                  <a:prstDash val="solid"/>
                  <a:round/>
                  <a:headEnd/>
                  <a:tailEnd/>
                </a:ln>
                <a:effectLst>
                  <a:outerShdw blurRad="254000" dist="127000" algn="ctr" rotWithShape="0">
                    <a:schemeClr val="accent4">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fontScale="8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r>
                    <a:rPr lang="en-US" altLang="zh-CN" sz="2000" b="1" dirty="0">
                      <a:solidFill>
                        <a:schemeClr val="bg1"/>
                      </a:solidFill>
                      <a:cs typeface="+mn-ea"/>
                      <a:sym typeface="+mn-lt"/>
                    </a:rPr>
                    <a:t>4</a:t>
                  </a:r>
                  <a:endParaRPr lang="zh-CN" altLang="en-US" sz="2000" b="1" dirty="0">
                    <a:solidFill>
                      <a:schemeClr val="bg1"/>
                    </a:solidFill>
                    <a:cs typeface="+mn-ea"/>
                    <a:sym typeface="+mn-lt"/>
                  </a:endParaRPr>
                </a:p>
              </p:txBody>
            </p:sp>
            <p:sp>
              <p:nvSpPr>
                <p:cNvPr id="14" name="文本框 13">
                  <a:extLst>
                    <a:ext uri="{FF2B5EF4-FFF2-40B4-BE49-F238E27FC236}">
                      <a16:creationId xmlns:a16="http://schemas.microsoft.com/office/drawing/2014/main" id="{60FA7DDB-F7F7-032A-0623-1C3342B3398C}"/>
                    </a:ext>
                  </a:extLst>
                </p:cNvPr>
                <p:cNvSpPr txBox="1"/>
                <p:nvPr/>
              </p:nvSpPr>
              <p:spPr>
                <a:xfrm>
                  <a:off x="8668002" y="4547735"/>
                  <a:ext cx="1914731" cy="369332"/>
                </a:xfrm>
                <a:prstGeom prst="rect">
                  <a:avLst/>
                </a:prstGeom>
                <a:noFill/>
              </p:spPr>
              <p:txBody>
                <a:bodyPr wrap="square" rtlCol="0">
                  <a:spAutoFit/>
                </a:bodyPr>
                <a:lstStyle/>
                <a:p>
                  <a:pPr algn="ctr"/>
                  <a:r>
                    <a:rPr lang="zh-CN" altLang="en-US" b="1" dirty="0">
                      <a:cs typeface="+mn-ea"/>
                      <a:sym typeface="+mn-lt"/>
                    </a:rPr>
                    <a:t>数据挖掘</a:t>
                  </a:r>
                </a:p>
              </p:txBody>
            </p:sp>
            <p:sp>
              <p:nvSpPr>
                <p:cNvPr id="15" name="文本框 14">
                  <a:extLst>
                    <a:ext uri="{FF2B5EF4-FFF2-40B4-BE49-F238E27FC236}">
                      <a16:creationId xmlns:a16="http://schemas.microsoft.com/office/drawing/2014/main" id="{255B9ABF-3ED3-BB01-FB59-5F776014B309}"/>
                    </a:ext>
                  </a:extLst>
                </p:cNvPr>
                <p:cNvSpPr txBox="1"/>
                <p:nvPr/>
              </p:nvSpPr>
              <p:spPr>
                <a:xfrm flipH="1">
                  <a:off x="8486504" y="4982507"/>
                  <a:ext cx="2096231" cy="646331"/>
                </a:xfrm>
                <a:prstGeom prst="rect">
                  <a:avLst/>
                </a:prstGeom>
                <a:noFill/>
              </p:spPr>
              <p:txBody>
                <a:bodyPr wrap="square" rtlCol="0">
                  <a:spAutoFit/>
                </a:bodyPr>
                <a:lstStyle/>
                <a:p>
                  <a:pPr algn="ctr"/>
                  <a:r>
                    <a:rPr lang="zh-CN" altLang="en-US" sz="1200" dirty="0">
                      <a:cs typeface="+mn-ea"/>
                      <a:sym typeface="+mn-lt"/>
                    </a:rPr>
                    <a:t>在数据库中存储通行车辆的基本数据之后，可以对数据进行多种综合的查询及管理。</a:t>
                  </a:r>
                </a:p>
              </p:txBody>
            </p:sp>
          </p:grpSp>
        </p:grpSp>
        <p:cxnSp>
          <p:nvCxnSpPr>
            <p:cNvPr id="9" name="直接连接符 49">
              <a:extLst>
                <a:ext uri="{FF2B5EF4-FFF2-40B4-BE49-F238E27FC236}">
                  <a16:creationId xmlns:a16="http://schemas.microsoft.com/office/drawing/2014/main" id="{F1781565-E8F7-94A3-A1DF-E098096F8AE4}"/>
                </a:ext>
              </a:extLst>
            </p:cNvPr>
            <p:cNvCxnSpPr>
              <a:cxnSpLocks/>
            </p:cNvCxnSpPr>
            <p:nvPr/>
          </p:nvCxnSpPr>
          <p:spPr>
            <a:xfrm>
              <a:off x="1596567" y="3636749"/>
              <a:ext cx="1914732" cy="0"/>
            </a:xfrm>
            <a:prstGeom prst="line">
              <a:avLst/>
            </a:prstGeom>
            <a:ln w="19050" cap="flat">
              <a:miter lim="800000"/>
            </a:ln>
          </p:spPr>
          <p:style>
            <a:lnRef idx="1">
              <a:schemeClr val="accent1"/>
            </a:lnRef>
            <a:fillRef idx="0">
              <a:schemeClr val="accent1"/>
            </a:fillRef>
            <a:effectRef idx="0">
              <a:schemeClr val="accent1"/>
            </a:effectRef>
            <a:fontRef idx="minor">
              <a:schemeClr val="tx1"/>
            </a:fontRef>
          </p:style>
        </p:cxnSp>
        <p:cxnSp>
          <p:nvCxnSpPr>
            <p:cNvPr id="10" name="直接连接符 51">
              <a:extLst>
                <a:ext uri="{FF2B5EF4-FFF2-40B4-BE49-F238E27FC236}">
                  <a16:creationId xmlns:a16="http://schemas.microsoft.com/office/drawing/2014/main" id="{8A9E9C45-A625-DB79-4C75-28B480D9484A}"/>
                </a:ext>
              </a:extLst>
            </p:cNvPr>
            <p:cNvCxnSpPr>
              <a:cxnSpLocks/>
            </p:cNvCxnSpPr>
            <p:nvPr/>
          </p:nvCxnSpPr>
          <p:spPr>
            <a:xfrm>
              <a:off x="8674352" y="3636749"/>
              <a:ext cx="1914732" cy="0"/>
            </a:xfrm>
            <a:prstGeom prst="line">
              <a:avLst/>
            </a:prstGeom>
            <a:ln w="19050" cap="flat">
              <a:miter lim="800000"/>
            </a:ln>
          </p:spPr>
          <p:style>
            <a:lnRef idx="1">
              <a:schemeClr val="accent1"/>
            </a:lnRef>
            <a:fillRef idx="0">
              <a:schemeClr val="accent1"/>
            </a:fillRef>
            <a:effectRef idx="0">
              <a:schemeClr val="accent1"/>
            </a:effectRef>
            <a:fontRef idx="minor">
              <a:schemeClr val="tx1"/>
            </a:fontRef>
          </p:style>
        </p:cxnSp>
      </p:grpSp>
      <p:grpSp>
        <p:nvGrpSpPr>
          <p:cNvPr id="2" name="组合 1">
            <a:extLst>
              <a:ext uri="{FF2B5EF4-FFF2-40B4-BE49-F238E27FC236}">
                <a16:creationId xmlns:a16="http://schemas.microsoft.com/office/drawing/2014/main" id="{B9A29874-B44D-5AE2-930D-37994F3F9AEF}"/>
              </a:ext>
            </a:extLst>
          </p:cNvPr>
          <p:cNvGrpSpPr/>
          <p:nvPr/>
        </p:nvGrpSpPr>
        <p:grpSpPr>
          <a:xfrm>
            <a:off x="3432666" y="1600184"/>
            <a:ext cx="5653597" cy="3260215"/>
            <a:chOff x="3332444" y="1729256"/>
            <a:chExt cx="5127287" cy="2956712"/>
          </a:xfrm>
        </p:grpSpPr>
        <p:grpSp>
          <p:nvGrpSpPr>
            <p:cNvPr id="3" name="组合 2">
              <a:extLst>
                <a:ext uri="{FF2B5EF4-FFF2-40B4-BE49-F238E27FC236}">
                  <a16:creationId xmlns:a16="http://schemas.microsoft.com/office/drawing/2014/main" id="{2624EBAD-092E-D0FD-A15C-921C47D625C8}"/>
                </a:ext>
              </a:extLst>
            </p:cNvPr>
            <p:cNvGrpSpPr/>
            <p:nvPr/>
          </p:nvGrpSpPr>
          <p:grpSpPr>
            <a:xfrm>
              <a:off x="3332444" y="1729256"/>
              <a:ext cx="5127287" cy="2956712"/>
              <a:chOff x="3857377" y="3253256"/>
              <a:chExt cx="5127287" cy="2956712"/>
            </a:xfrm>
          </p:grpSpPr>
          <p:pic>
            <p:nvPicPr>
              <p:cNvPr id="23" name="图片 22">
                <a:extLst>
                  <a:ext uri="{FF2B5EF4-FFF2-40B4-BE49-F238E27FC236}">
                    <a16:creationId xmlns:a16="http://schemas.microsoft.com/office/drawing/2014/main" id="{DC35265A-3A8A-15FC-F78A-88FC27514F0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57377" y="3253256"/>
                <a:ext cx="5127287" cy="2956712"/>
              </a:xfrm>
              <a:prstGeom prst="rect">
                <a:avLst/>
              </a:prstGeom>
            </p:spPr>
          </p:pic>
          <p:sp>
            <p:nvSpPr>
              <p:cNvPr id="27" name="矩形 26">
                <a:extLst>
                  <a:ext uri="{FF2B5EF4-FFF2-40B4-BE49-F238E27FC236}">
                    <a16:creationId xmlns:a16="http://schemas.microsoft.com/office/drawing/2014/main" id="{96BCFF14-AA85-E13A-0838-A8E9BEF2A804}"/>
                  </a:ext>
                </a:extLst>
              </p:cNvPr>
              <p:cNvSpPr/>
              <p:nvPr/>
            </p:nvSpPr>
            <p:spPr>
              <a:xfrm>
                <a:off x="4122738" y="4008438"/>
                <a:ext cx="277812" cy="87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8" name="矩形 27">
                <a:extLst>
                  <a:ext uri="{FF2B5EF4-FFF2-40B4-BE49-F238E27FC236}">
                    <a16:creationId xmlns:a16="http://schemas.microsoft.com/office/drawing/2014/main" id="{A99E52B6-553E-3CC2-A3E1-14BB5A8D8309}"/>
                  </a:ext>
                </a:extLst>
              </p:cNvPr>
              <p:cNvSpPr/>
              <p:nvPr/>
            </p:nvSpPr>
            <p:spPr>
              <a:xfrm>
                <a:off x="6820218" y="3480118"/>
                <a:ext cx="277812" cy="87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2" name="矩形 31">
                <a:extLst>
                  <a:ext uri="{FF2B5EF4-FFF2-40B4-BE49-F238E27FC236}">
                    <a16:creationId xmlns:a16="http://schemas.microsoft.com/office/drawing/2014/main" id="{6E8066E5-DA11-97BB-9F89-375055E6C7FC}"/>
                  </a:ext>
                </a:extLst>
              </p:cNvPr>
              <p:cNvSpPr/>
              <p:nvPr/>
            </p:nvSpPr>
            <p:spPr>
              <a:xfrm>
                <a:off x="4724400" y="5207000"/>
                <a:ext cx="258444" cy="87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3" name="矩形 32">
                <a:extLst>
                  <a:ext uri="{FF2B5EF4-FFF2-40B4-BE49-F238E27FC236}">
                    <a16:creationId xmlns:a16="http://schemas.microsoft.com/office/drawing/2014/main" id="{B51088BB-23C2-53FB-0E67-6F42959701FE}"/>
                  </a:ext>
                </a:extLst>
              </p:cNvPr>
              <p:cNvSpPr/>
              <p:nvPr/>
            </p:nvSpPr>
            <p:spPr>
              <a:xfrm>
                <a:off x="5524818" y="5837238"/>
                <a:ext cx="277812" cy="87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6" name="矩形 35">
                <a:extLst>
                  <a:ext uri="{FF2B5EF4-FFF2-40B4-BE49-F238E27FC236}">
                    <a16:creationId xmlns:a16="http://schemas.microsoft.com/office/drawing/2014/main" id="{3AFB8CB8-2B45-D6B8-962C-4BE7B5D5502F}"/>
                  </a:ext>
                </a:extLst>
              </p:cNvPr>
              <p:cNvSpPr/>
              <p:nvPr/>
            </p:nvSpPr>
            <p:spPr>
              <a:xfrm>
                <a:off x="8440738" y="5532438"/>
                <a:ext cx="277812" cy="87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5" name="文本框 4">
              <a:extLst>
                <a:ext uri="{FF2B5EF4-FFF2-40B4-BE49-F238E27FC236}">
                  <a16:creationId xmlns:a16="http://schemas.microsoft.com/office/drawing/2014/main" id="{115079BA-DCDD-7BF1-A78A-0C0B05226234}"/>
                </a:ext>
              </a:extLst>
            </p:cNvPr>
            <p:cNvSpPr txBox="1"/>
            <p:nvPr/>
          </p:nvSpPr>
          <p:spPr>
            <a:xfrm>
              <a:off x="7854788" y="3959910"/>
              <a:ext cx="410372" cy="153888"/>
            </a:xfrm>
            <a:prstGeom prst="rect">
              <a:avLst/>
            </a:prstGeom>
            <a:noFill/>
          </p:spPr>
          <p:txBody>
            <a:bodyPr wrap="square">
              <a:spAutoFit/>
            </a:bodyPr>
            <a:lstStyle/>
            <a:p>
              <a:r>
                <a:rPr lang="zh-CN" altLang="en-US" sz="400" dirty="0"/>
                <a:t>车牌识别</a:t>
              </a:r>
            </a:p>
          </p:txBody>
        </p:sp>
        <p:sp>
          <p:nvSpPr>
            <p:cNvPr id="13" name="文本框 12">
              <a:extLst>
                <a:ext uri="{FF2B5EF4-FFF2-40B4-BE49-F238E27FC236}">
                  <a16:creationId xmlns:a16="http://schemas.microsoft.com/office/drawing/2014/main" id="{C385FD17-8ABE-8CC5-AF71-7D51C5BFDD23}"/>
                </a:ext>
              </a:extLst>
            </p:cNvPr>
            <p:cNvSpPr txBox="1"/>
            <p:nvPr/>
          </p:nvSpPr>
          <p:spPr>
            <a:xfrm>
              <a:off x="4123503" y="3642142"/>
              <a:ext cx="410372" cy="153888"/>
            </a:xfrm>
            <a:prstGeom prst="rect">
              <a:avLst/>
            </a:prstGeom>
            <a:noFill/>
          </p:spPr>
          <p:txBody>
            <a:bodyPr wrap="square">
              <a:spAutoFit/>
            </a:bodyPr>
            <a:lstStyle/>
            <a:p>
              <a:r>
                <a:rPr lang="zh-CN" altLang="en-US" sz="400" dirty="0"/>
                <a:t>车颜色</a:t>
              </a:r>
            </a:p>
          </p:txBody>
        </p:sp>
        <p:sp>
          <p:nvSpPr>
            <p:cNvPr id="17" name="文本框 16">
              <a:extLst>
                <a:ext uri="{FF2B5EF4-FFF2-40B4-BE49-F238E27FC236}">
                  <a16:creationId xmlns:a16="http://schemas.microsoft.com/office/drawing/2014/main" id="{B645B486-5C61-2ACB-382F-41E7CC8CBBD4}"/>
                </a:ext>
              </a:extLst>
            </p:cNvPr>
            <p:cNvSpPr txBox="1"/>
            <p:nvPr/>
          </p:nvSpPr>
          <p:spPr>
            <a:xfrm>
              <a:off x="6229005" y="1899702"/>
              <a:ext cx="410372" cy="153888"/>
            </a:xfrm>
            <a:prstGeom prst="rect">
              <a:avLst/>
            </a:prstGeom>
            <a:noFill/>
          </p:spPr>
          <p:txBody>
            <a:bodyPr wrap="square">
              <a:spAutoFit/>
            </a:bodyPr>
            <a:lstStyle/>
            <a:p>
              <a:r>
                <a:rPr lang="zh-CN" altLang="en-US" sz="400" dirty="0"/>
                <a:t>车纹特征</a:t>
              </a:r>
            </a:p>
          </p:txBody>
        </p:sp>
        <p:sp>
          <p:nvSpPr>
            <p:cNvPr id="18" name="文本框 17">
              <a:extLst>
                <a:ext uri="{FF2B5EF4-FFF2-40B4-BE49-F238E27FC236}">
                  <a16:creationId xmlns:a16="http://schemas.microsoft.com/office/drawing/2014/main" id="{F61AA768-609C-1D32-2159-B3A6012D54EF}"/>
                </a:ext>
              </a:extLst>
            </p:cNvPr>
            <p:cNvSpPr txBox="1"/>
            <p:nvPr/>
          </p:nvSpPr>
          <p:spPr>
            <a:xfrm>
              <a:off x="3531525" y="2443580"/>
              <a:ext cx="410372" cy="153888"/>
            </a:xfrm>
            <a:prstGeom prst="rect">
              <a:avLst/>
            </a:prstGeom>
            <a:noFill/>
          </p:spPr>
          <p:txBody>
            <a:bodyPr wrap="square">
              <a:spAutoFit/>
            </a:bodyPr>
            <a:lstStyle/>
            <a:p>
              <a:r>
                <a:rPr lang="zh-CN" altLang="en-US" sz="400" dirty="0"/>
                <a:t>车型识别</a:t>
              </a:r>
            </a:p>
          </p:txBody>
        </p:sp>
        <p:sp>
          <p:nvSpPr>
            <p:cNvPr id="22" name="文本框 21">
              <a:extLst>
                <a:ext uri="{FF2B5EF4-FFF2-40B4-BE49-F238E27FC236}">
                  <a16:creationId xmlns:a16="http://schemas.microsoft.com/office/drawing/2014/main" id="{5F0C0CB6-264E-9D76-87F3-436790B77114}"/>
                </a:ext>
              </a:extLst>
            </p:cNvPr>
            <p:cNvSpPr txBox="1"/>
            <p:nvPr/>
          </p:nvSpPr>
          <p:spPr>
            <a:xfrm>
              <a:off x="4900492" y="4296306"/>
              <a:ext cx="510462" cy="153888"/>
            </a:xfrm>
            <a:prstGeom prst="rect">
              <a:avLst/>
            </a:prstGeom>
            <a:noFill/>
          </p:spPr>
          <p:txBody>
            <a:bodyPr wrap="square">
              <a:spAutoFit/>
            </a:bodyPr>
            <a:lstStyle/>
            <a:p>
              <a:r>
                <a:rPr lang="zh-CN" altLang="en-US" sz="400" dirty="0"/>
                <a:t>车属性检测</a:t>
              </a:r>
            </a:p>
          </p:txBody>
        </p:sp>
      </p:grpSp>
      <p:sp>
        <p:nvSpPr>
          <p:cNvPr id="34" name="ïS1iďê">
            <a:extLst>
              <a:ext uri="{FF2B5EF4-FFF2-40B4-BE49-F238E27FC236}">
                <a16:creationId xmlns:a16="http://schemas.microsoft.com/office/drawing/2014/main" id="{DCD0F517-E20E-9745-01C7-347FF0B00505}"/>
              </a:ext>
            </a:extLst>
          </p:cNvPr>
          <p:cNvSpPr txBox="1"/>
          <p:nvPr/>
        </p:nvSpPr>
        <p:spPr>
          <a:xfrm>
            <a:off x="673100" y="391820"/>
            <a:ext cx="10845800" cy="597028"/>
          </a:xfrm>
          <a:prstGeom prst="rect">
            <a:avLst/>
          </a:prstGeom>
          <a:noFill/>
          <a:ln>
            <a:noFill/>
          </a:ln>
        </p:spPr>
        <p:txBody>
          <a:bodyPr wrap="square" lIns="91440" tIns="45720" rIns="91440" bIns="45720" anchor="b"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buSzPct val="25000"/>
            </a:pPr>
            <a:r>
              <a:rPr lang="zh-CN" altLang="en-US" sz="3200" b="1" dirty="0">
                <a:solidFill>
                  <a:srgbClr val="595959"/>
                </a:solidFill>
              </a:rPr>
              <a:t>功能介绍</a:t>
            </a:r>
            <a:endParaRPr lang="en-US" sz="3200" b="1" dirty="0">
              <a:solidFill>
                <a:srgbClr val="595959"/>
              </a:solidFill>
            </a:endParaRPr>
          </a:p>
        </p:txBody>
      </p:sp>
      <p:cxnSp>
        <p:nvCxnSpPr>
          <p:cNvPr id="37" name="íšlîḑè">
            <a:extLst>
              <a:ext uri="{FF2B5EF4-FFF2-40B4-BE49-F238E27FC236}">
                <a16:creationId xmlns:a16="http://schemas.microsoft.com/office/drawing/2014/main" id="{03D0E0F9-AE96-1F11-84A3-3005AA65D444}"/>
              </a:ext>
            </a:extLst>
          </p:cNvPr>
          <p:cNvCxnSpPr/>
          <p:nvPr/>
        </p:nvCxnSpPr>
        <p:spPr>
          <a:xfrm>
            <a:off x="2295129" y="1017775"/>
            <a:ext cx="7601743" cy="0"/>
          </a:xfrm>
          <a:prstGeom prst="line">
            <a:avLst/>
          </a:prstGeom>
          <a:ln w="2222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8216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0" name="组合 139">
            <a:extLst>
              <a:ext uri="{FF2B5EF4-FFF2-40B4-BE49-F238E27FC236}">
                <a16:creationId xmlns:a16="http://schemas.microsoft.com/office/drawing/2014/main" id="{7E1C85EE-F879-07B8-CD84-DC5261618F68}"/>
              </a:ext>
            </a:extLst>
          </p:cNvPr>
          <p:cNvGrpSpPr/>
          <p:nvPr/>
        </p:nvGrpSpPr>
        <p:grpSpPr>
          <a:xfrm>
            <a:off x="5234676" y="1588315"/>
            <a:ext cx="6541222" cy="4404032"/>
            <a:chOff x="5020044" y="1652341"/>
            <a:chExt cx="6541222" cy="4404032"/>
          </a:xfrm>
        </p:grpSpPr>
        <p:sp>
          <p:nvSpPr>
            <p:cNvPr id="6" name="矩形 5">
              <a:extLst>
                <a:ext uri="{FF2B5EF4-FFF2-40B4-BE49-F238E27FC236}">
                  <a16:creationId xmlns:a16="http://schemas.microsoft.com/office/drawing/2014/main" id="{693AC4C3-0936-A9CE-A2B8-9412627B6909}"/>
                </a:ext>
              </a:extLst>
            </p:cNvPr>
            <p:cNvSpPr/>
            <p:nvPr/>
          </p:nvSpPr>
          <p:spPr>
            <a:xfrm>
              <a:off x="8531401" y="1652341"/>
              <a:ext cx="3029865" cy="2003974"/>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7" name="矩形 6">
              <a:extLst>
                <a:ext uri="{FF2B5EF4-FFF2-40B4-BE49-F238E27FC236}">
                  <a16:creationId xmlns:a16="http://schemas.microsoft.com/office/drawing/2014/main" id="{0B91601A-D243-1D79-6FF7-4ED3C849EEF8}"/>
                </a:ext>
              </a:extLst>
            </p:cNvPr>
            <p:cNvSpPr/>
            <p:nvPr/>
          </p:nvSpPr>
          <p:spPr>
            <a:xfrm>
              <a:off x="5020044" y="1652341"/>
              <a:ext cx="3029865" cy="2003974"/>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3" name="矩形 12">
              <a:extLst>
                <a:ext uri="{FF2B5EF4-FFF2-40B4-BE49-F238E27FC236}">
                  <a16:creationId xmlns:a16="http://schemas.microsoft.com/office/drawing/2014/main" id="{4D5E9732-4A71-13F6-1120-90BC5A113FD2}"/>
                </a:ext>
              </a:extLst>
            </p:cNvPr>
            <p:cNvSpPr/>
            <p:nvPr/>
          </p:nvSpPr>
          <p:spPr>
            <a:xfrm>
              <a:off x="8531401" y="4052399"/>
              <a:ext cx="3029865" cy="2003974"/>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4" name="矩形 13">
              <a:extLst>
                <a:ext uri="{FF2B5EF4-FFF2-40B4-BE49-F238E27FC236}">
                  <a16:creationId xmlns:a16="http://schemas.microsoft.com/office/drawing/2014/main" id="{047B831F-D54C-3385-194A-378201D7B581}"/>
                </a:ext>
              </a:extLst>
            </p:cNvPr>
            <p:cNvSpPr/>
            <p:nvPr/>
          </p:nvSpPr>
          <p:spPr>
            <a:xfrm>
              <a:off x="5020044" y="4052399"/>
              <a:ext cx="3029865" cy="2003974"/>
            </a:xfrm>
            <a:prstGeom prst="rect">
              <a:avLst/>
            </a:prstGeom>
            <a:blipFill dpi="0" rotWithShape="1">
              <a:blip r:embed="rId6">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138" name="组合 137">
            <a:extLst>
              <a:ext uri="{FF2B5EF4-FFF2-40B4-BE49-F238E27FC236}">
                <a16:creationId xmlns:a16="http://schemas.microsoft.com/office/drawing/2014/main" id="{9339DD69-8E1B-6C57-C302-72E32B1EB717}"/>
              </a:ext>
            </a:extLst>
          </p:cNvPr>
          <p:cNvGrpSpPr/>
          <p:nvPr/>
        </p:nvGrpSpPr>
        <p:grpSpPr>
          <a:xfrm>
            <a:off x="400163" y="1573089"/>
            <a:ext cx="4217551" cy="4038399"/>
            <a:chOff x="352906" y="1803091"/>
            <a:chExt cx="4217551" cy="4038399"/>
          </a:xfrm>
        </p:grpSpPr>
        <p:sp>
          <p:nvSpPr>
            <p:cNvPr id="88" name="iṣ1iḋé">
              <a:extLst>
                <a:ext uri="{FF2B5EF4-FFF2-40B4-BE49-F238E27FC236}">
                  <a16:creationId xmlns:a16="http://schemas.microsoft.com/office/drawing/2014/main" id="{D45B7ED5-EF36-A336-DF6F-966DB17BC47C}"/>
                </a:ext>
              </a:extLst>
            </p:cNvPr>
            <p:cNvSpPr/>
            <p:nvPr/>
          </p:nvSpPr>
          <p:spPr>
            <a:xfrm rot="8100000">
              <a:off x="2121513" y="1803091"/>
              <a:ext cx="658643" cy="654745"/>
            </a:xfrm>
            <a:prstGeom prst="teardrop">
              <a:avLst/>
            </a:prstGeom>
            <a:solidFill>
              <a:schemeClr val="bg1"/>
            </a:solidFill>
            <a:ln w="254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sz="1600"/>
            </a:p>
          </p:txBody>
        </p:sp>
        <p:sp>
          <p:nvSpPr>
            <p:cNvPr id="89" name="ï$1íḍé">
              <a:extLst>
                <a:ext uri="{FF2B5EF4-FFF2-40B4-BE49-F238E27FC236}">
                  <a16:creationId xmlns:a16="http://schemas.microsoft.com/office/drawing/2014/main" id="{8778CDA0-FEEB-E294-3634-9530D0A58031}"/>
                </a:ext>
              </a:extLst>
            </p:cNvPr>
            <p:cNvSpPr/>
            <p:nvPr/>
          </p:nvSpPr>
          <p:spPr>
            <a:xfrm>
              <a:off x="2183259" y="1864264"/>
              <a:ext cx="535148" cy="5319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lang="zh-CN" altLang="en-US" sz="600" b="1" dirty="0"/>
            </a:p>
          </p:txBody>
        </p:sp>
        <p:sp>
          <p:nvSpPr>
            <p:cNvPr id="62" name="ïSļíḍe">
              <a:extLst>
                <a:ext uri="{FF2B5EF4-FFF2-40B4-BE49-F238E27FC236}">
                  <a16:creationId xmlns:a16="http://schemas.microsoft.com/office/drawing/2014/main" id="{0058C9B9-B581-B7A7-1C92-21248A6354E2}"/>
                </a:ext>
              </a:extLst>
            </p:cNvPr>
            <p:cNvSpPr/>
            <p:nvPr/>
          </p:nvSpPr>
          <p:spPr>
            <a:xfrm>
              <a:off x="388659" y="3081764"/>
              <a:ext cx="535148" cy="531980"/>
            </a:xfrm>
            <a:prstGeom prst="ellips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lang="zh-CN" altLang="en-US" sz="1200" b="1" dirty="0"/>
            </a:p>
          </p:txBody>
        </p:sp>
        <p:sp>
          <p:nvSpPr>
            <p:cNvPr id="64" name="îślïḑè">
              <a:extLst>
                <a:ext uri="{FF2B5EF4-FFF2-40B4-BE49-F238E27FC236}">
                  <a16:creationId xmlns:a16="http://schemas.microsoft.com/office/drawing/2014/main" id="{87E03F82-B8A3-20C8-D9F7-933E724D6B39}"/>
                </a:ext>
              </a:extLst>
            </p:cNvPr>
            <p:cNvSpPr/>
            <p:nvPr/>
          </p:nvSpPr>
          <p:spPr>
            <a:xfrm>
              <a:off x="1258863" y="3081764"/>
              <a:ext cx="535148" cy="531980"/>
            </a:xfrm>
            <a:prstGeom prst="ellips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sz="1200" b="1" dirty="0"/>
            </a:p>
          </p:txBody>
        </p:sp>
        <p:sp>
          <p:nvSpPr>
            <p:cNvPr id="65" name="ïṩľíḋè">
              <a:extLst>
                <a:ext uri="{FF2B5EF4-FFF2-40B4-BE49-F238E27FC236}">
                  <a16:creationId xmlns:a16="http://schemas.microsoft.com/office/drawing/2014/main" id="{FD81BCC9-C376-FA73-726B-427230715866}"/>
                </a:ext>
              </a:extLst>
            </p:cNvPr>
            <p:cNvSpPr/>
            <p:nvPr/>
          </p:nvSpPr>
          <p:spPr>
            <a:xfrm rot="8100000">
              <a:off x="2585866" y="3020591"/>
              <a:ext cx="658643" cy="654745"/>
            </a:xfrm>
            <a:prstGeom prst="teardrop">
              <a:avLst/>
            </a:prstGeom>
            <a:solidFill>
              <a:schemeClr val="bg1"/>
            </a:solidFill>
            <a:ln w="25400">
              <a:solidFill>
                <a:srgbClr val="5B9BD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sz="1600"/>
            </a:p>
          </p:txBody>
        </p:sp>
        <p:sp>
          <p:nvSpPr>
            <p:cNvPr id="66" name="í$lîdê">
              <a:extLst>
                <a:ext uri="{FF2B5EF4-FFF2-40B4-BE49-F238E27FC236}">
                  <a16:creationId xmlns:a16="http://schemas.microsoft.com/office/drawing/2014/main" id="{36634F79-E849-EEDB-6E64-9B20463E50AC}"/>
                </a:ext>
              </a:extLst>
            </p:cNvPr>
            <p:cNvSpPr/>
            <p:nvPr/>
          </p:nvSpPr>
          <p:spPr>
            <a:xfrm>
              <a:off x="2647613" y="3081974"/>
              <a:ext cx="535148" cy="531980"/>
            </a:xfrm>
            <a:prstGeom prst="ellips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sz="1200" b="1" dirty="0"/>
            </a:p>
          </p:txBody>
        </p:sp>
        <p:sp>
          <p:nvSpPr>
            <p:cNvPr id="68" name="íşľiḍe">
              <a:extLst>
                <a:ext uri="{FF2B5EF4-FFF2-40B4-BE49-F238E27FC236}">
                  <a16:creationId xmlns:a16="http://schemas.microsoft.com/office/drawing/2014/main" id="{61707252-08CC-12C9-1CD6-322E1EC6E16A}"/>
                </a:ext>
              </a:extLst>
            </p:cNvPr>
            <p:cNvSpPr/>
            <p:nvPr/>
          </p:nvSpPr>
          <p:spPr>
            <a:xfrm>
              <a:off x="3987589" y="3081764"/>
              <a:ext cx="535148" cy="531980"/>
            </a:xfrm>
            <a:prstGeom prst="ellips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sz="1200" b="1" dirty="0"/>
            </a:p>
          </p:txBody>
        </p:sp>
        <p:sp>
          <p:nvSpPr>
            <p:cNvPr id="73" name="íṣḷidè">
              <a:extLst>
                <a:ext uri="{FF2B5EF4-FFF2-40B4-BE49-F238E27FC236}">
                  <a16:creationId xmlns:a16="http://schemas.microsoft.com/office/drawing/2014/main" id="{70B18C6F-027D-38E0-32E7-C870AA5C05ED}"/>
                </a:ext>
              </a:extLst>
            </p:cNvPr>
            <p:cNvSpPr/>
            <p:nvPr/>
          </p:nvSpPr>
          <p:spPr>
            <a:xfrm rot="8100000">
              <a:off x="1300408" y="4117517"/>
              <a:ext cx="658643" cy="654745"/>
            </a:xfrm>
            <a:prstGeom prst="teardrop">
              <a:avLst/>
            </a:prstGeom>
            <a:solidFill>
              <a:schemeClr val="bg1"/>
            </a:solidFill>
            <a:ln w="25400">
              <a:solidFill>
                <a:schemeClr val="accent5">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sz="1600"/>
            </a:p>
          </p:txBody>
        </p:sp>
        <p:sp>
          <p:nvSpPr>
            <p:cNvPr id="74" name="ïSļíḍe">
              <a:extLst>
                <a:ext uri="{FF2B5EF4-FFF2-40B4-BE49-F238E27FC236}">
                  <a16:creationId xmlns:a16="http://schemas.microsoft.com/office/drawing/2014/main" id="{C5AE96B1-3E51-1A77-A5AB-029D2970361B}"/>
                </a:ext>
              </a:extLst>
            </p:cNvPr>
            <p:cNvSpPr/>
            <p:nvPr/>
          </p:nvSpPr>
          <p:spPr>
            <a:xfrm>
              <a:off x="1362156" y="4178689"/>
              <a:ext cx="535148" cy="531980"/>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lang="zh-CN" altLang="en-US" sz="1200" b="1" dirty="0"/>
            </a:p>
          </p:txBody>
        </p:sp>
        <p:sp>
          <p:nvSpPr>
            <p:cNvPr id="76" name="îślïḑè">
              <a:extLst>
                <a:ext uri="{FF2B5EF4-FFF2-40B4-BE49-F238E27FC236}">
                  <a16:creationId xmlns:a16="http://schemas.microsoft.com/office/drawing/2014/main" id="{3A78EC60-D9D8-DC4B-CA4B-3D5081C0C8A1}"/>
                </a:ext>
              </a:extLst>
            </p:cNvPr>
            <p:cNvSpPr/>
            <p:nvPr/>
          </p:nvSpPr>
          <p:spPr>
            <a:xfrm>
              <a:off x="2598129" y="4178689"/>
              <a:ext cx="535148" cy="531980"/>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sz="1200" b="1" dirty="0"/>
            </a:p>
          </p:txBody>
        </p:sp>
        <p:sp>
          <p:nvSpPr>
            <p:cNvPr id="78" name="í$lîdê">
              <a:extLst>
                <a:ext uri="{FF2B5EF4-FFF2-40B4-BE49-F238E27FC236}">
                  <a16:creationId xmlns:a16="http://schemas.microsoft.com/office/drawing/2014/main" id="{218AC745-28AF-9575-736F-7EE708E13944}"/>
                </a:ext>
              </a:extLst>
            </p:cNvPr>
            <p:cNvSpPr/>
            <p:nvPr/>
          </p:nvSpPr>
          <p:spPr>
            <a:xfrm>
              <a:off x="3738581" y="4178899"/>
              <a:ext cx="535148" cy="531980"/>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sz="1200" b="1" dirty="0"/>
            </a:p>
          </p:txBody>
        </p:sp>
        <p:sp>
          <p:nvSpPr>
            <p:cNvPr id="80" name="íşľiḍe">
              <a:extLst>
                <a:ext uri="{FF2B5EF4-FFF2-40B4-BE49-F238E27FC236}">
                  <a16:creationId xmlns:a16="http://schemas.microsoft.com/office/drawing/2014/main" id="{FF55861B-0FEB-EE28-CE7B-A7AE0D691B36}"/>
                </a:ext>
              </a:extLst>
            </p:cNvPr>
            <p:cNvSpPr/>
            <p:nvPr/>
          </p:nvSpPr>
          <p:spPr>
            <a:xfrm>
              <a:off x="890148" y="5305548"/>
              <a:ext cx="535148" cy="531980"/>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sz="1200" b="1" dirty="0"/>
            </a:p>
          </p:txBody>
        </p:sp>
        <p:sp>
          <p:nvSpPr>
            <p:cNvPr id="85" name="íşľiḍe">
              <a:extLst>
                <a:ext uri="{FF2B5EF4-FFF2-40B4-BE49-F238E27FC236}">
                  <a16:creationId xmlns:a16="http://schemas.microsoft.com/office/drawing/2014/main" id="{EDEDDA0A-1F08-EAE0-5121-4ACC6CFCB951}"/>
                </a:ext>
              </a:extLst>
            </p:cNvPr>
            <p:cNvSpPr/>
            <p:nvPr/>
          </p:nvSpPr>
          <p:spPr>
            <a:xfrm>
              <a:off x="1874591" y="5309510"/>
              <a:ext cx="535148" cy="531980"/>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sz="1200" b="1" dirty="0"/>
            </a:p>
          </p:txBody>
        </p:sp>
        <p:sp>
          <p:nvSpPr>
            <p:cNvPr id="91" name="文本框 90">
              <a:extLst>
                <a:ext uri="{FF2B5EF4-FFF2-40B4-BE49-F238E27FC236}">
                  <a16:creationId xmlns:a16="http://schemas.microsoft.com/office/drawing/2014/main" id="{16D4F38B-15C8-7024-B822-A6893D34EC8C}"/>
                </a:ext>
              </a:extLst>
            </p:cNvPr>
            <p:cNvSpPr txBox="1"/>
            <p:nvPr/>
          </p:nvSpPr>
          <p:spPr>
            <a:xfrm>
              <a:off x="2156377" y="1976365"/>
              <a:ext cx="598077" cy="307777"/>
            </a:xfrm>
            <a:prstGeom prst="rect">
              <a:avLst/>
            </a:prstGeom>
            <a:noFill/>
          </p:spPr>
          <p:txBody>
            <a:bodyPr wrap="square">
              <a:spAutoFit/>
            </a:bodyPr>
            <a:lstStyle/>
            <a:p>
              <a:pPr algn="ctr"/>
              <a:r>
                <a:rPr lang="zh-CN" altLang="en-US" sz="700" dirty="0">
                  <a:solidFill>
                    <a:schemeClr val="bg1"/>
                  </a:solidFill>
                </a:rPr>
                <a:t>车辆检测</a:t>
              </a:r>
              <a:endParaRPr lang="en-US" altLang="zh-CN" sz="700" dirty="0">
                <a:solidFill>
                  <a:schemeClr val="bg1"/>
                </a:solidFill>
              </a:endParaRPr>
            </a:p>
            <a:p>
              <a:pPr algn="ctr"/>
              <a:r>
                <a:rPr lang="zh-CN" altLang="en-US" sz="700" dirty="0">
                  <a:solidFill>
                    <a:schemeClr val="bg1"/>
                  </a:solidFill>
                </a:rPr>
                <a:t>车型识别</a:t>
              </a:r>
            </a:p>
          </p:txBody>
        </p:sp>
        <p:sp>
          <p:nvSpPr>
            <p:cNvPr id="105" name="文本框 104">
              <a:extLst>
                <a:ext uri="{FF2B5EF4-FFF2-40B4-BE49-F238E27FC236}">
                  <a16:creationId xmlns:a16="http://schemas.microsoft.com/office/drawing/2014/main" id="{0A3A5FE7-395B-EC1F-65B4-0934841A533B}"/>
                </a:ext>
              </a:extLst>
            </p:cNvPr>
            <p:cNvSpPr txBox="1"/>
            <p:nvPr/>
          </p:nvSpPr>
          <p:spPr>
            <a:xfrm>
              <a:off x="352906" y="3093422"/>
              <a:ext cx="605179" cy="553998"/>
            </a:xfrm>
            <a:prstGeom prst="rect">
              <a:avLst/>
            </a:prstGeom>
            <a:noFill/>
          </p:spPr>
          <p:txBody>
            <a:bodyPr wrap="square">
              <a:spAutoFit/>
            </a:bodyPr>
            <a:lstStyle/>
            <a:p>
              <a:pPr algn="ctr"/>
              <a:r>
                <a:rPr lang="zh-CN" altLang="en-US" sz="1000" dirty="0">
                  <a:solidFill>
                    <a:schemeClr val="bg1"/>
                  </a:solidFill>
                </a:rPr>
                <a:t>品牌</a:t>
              </a:r>
              <a:r>
                <a:rPr lang="en-US" altLang="zh-CN" sz="1000" dirty="0">
                  <a:solidFill>
                    <a:schemeClr val="bg1"/>
                  </a:solidFill>
                </a:rPr>
                <a:t>-</a:t>
              </a:r>
              <a:r>
                <a:rPr lang="zh-CN" altLang="en-US" sz="1000" dirty="0">
                  <a:solidFill>
                    <a:schemeClr val="bg1"/>
                  </a:solidFill>
                </a:rPr>
                <a:t>年款识别</a:t>
              </a:r>
            </a:p>
          </p:txBody>
        </p:sp>
        <p:sp>
          <p:nvSpPr>
            <p:cNvPr id="106" name="文本框 105">
              <a:extLst>
                <a:ext uri="{FF2B5EF4-FFF2-40B4-BE49-F238E27FC236}">
                  <a16:creationId xmlns:a16="http://schemas.microsoft.com/office/drawing/2014/main" id="{6EFFC2FE-7E13-5E0C-0082-DD6BB8361615}"/>
                </a:ext>
              </a:extLst>
            </p:cNvPr>
            <p:cNvSpPr txBox="1"/>
            <p:nvPr/>
          </p:nvSpPr>
          <p:spPr>
            <a:xfrm>
              <a:off x="1084715" y="3098847"/>
              <a:ext cx="868595" cy="507831"/>
            </a:xfrm>
            <a:prstGeom prst="rect">
              <a:avLst/>
            </a:prstGeom>
            <a:noFill/>
          </p:spPr>
          <p:txBody>
            <a:bodyPr wrap="square">
              <a:spAutoFit/>
            </a:bodyPr>
            <a:lstStyle/>
            <a:p>
              <a:pPr algn="ctr"/>
              <a:r>
                <a:rPr lang="zh-CN" altLang="en-US" sz="900" dirty="0">
                  <a:solidFill>
                    <a:schemeClr val="bg1"/>
                  </a:solidFill>
                </a:rPr>
                <a:t>车纹</a:t>
              </a:r>
              <a:endParaRPr lang="en-US" altLang="zh-CN" sz="900" dirty="0">
                <a:solidFill>
                  <a:schemeClr val="bg1"/>
                </a:solidFill>
              </a:endParaRPr>
            </a:p>
            <a:p>
              <a:pPr algn="ctr"/>
              <a:r>
                <a:rPr lang="zh-CN" altLang="en-US" sz="900" dirty="0">
                  <a:solidFill>
                    <a:schemeClr val="bg1"/>
                  </a:solidFill>
                </a:rPr>
                <a:t>（特征）</a:t>
              </a:r>
              <a:endParaRPr lang="en-US" altLang="zh-CN" sz="900" dirty="0">
                <a:solidFill>
                  <a:schemeClr val="bg1"/>
                </a:solidFill>
              </a:endParaRPr>
            </a:p>
            <a:p>
              <a:pPr algn="ctr"/>
              <a:r>
                <a:rPr lang="zh-CN" altLang="en-US" sz="900" dirty="0">
                  <a:solidFill>
                    <a:schemeClr val="bg1"/>
                  </a:solidFill>
                </a:rPr>
                <a:t>提取</a:t>
              </a:r>
            </a:p>
          </p:txBody>
        </p:sp>
        <p:sp>
          <p:nvSpPr>
            <p:cNvPr id="109" name="文本框 108">
              <a:extLst>
                <a:ext uri="{FF2B5EF4-FFF2-40B4-BE49-F238E27FC236}">
                  <a16:creationId xmlns:a16="http://schemas.microsoft.com/office/drawing/2014/main" id="{199ED37F-FD45-71BD-B8AC-896DBEE9CE6C}"/>
                </a:ext>
              </a:extLst>
            </p:cNvPr>
            <p:cNvSpPr txBox="1"/>
            <p:nvPr/>
          </p:nvSpPr>
          <p:spPr>
            <a:xfrm>
              <a:off x="3703565" y="4275402"/>
              <a:ext cx="605179" cy="338554"/>
            </a:xfrm>
            <a:prstGeom prst="rect">
              <a:avLst/>
            </a:prstGeom>
            <a:noFill/>
          </p:spPr>
          <p:txBody>
            <a:bodyPr wrap="square">
              <a:spAutoFit/>
            </a:bodyPr>
            <a:lstStyle/>
            <a:p>
              <a:pPr algn="ctr"/>
              <a:r>
                <a:rPr lang="zh-CN" altLang="en-US" sz="800" dirty="0">
                  <a:solidFill>
                    <a:schemeClr val="tx1">
                      <a:lumMod val="85000"/>
                      <a:lumOff val="15000"/>
                    </a:schemeClr>
                  </a:solidFill>
                </a:rPr>
                <a:t>前窗小目标检测</a:t>
              </a:r>
            </a:p>
          </p:txBody>
        </p:sp>
        <p:sp>
          <p:nvSpPr>
            <p:cNvPr id="110" name="文本框 109">
              <a:extLst>
                <a:ext uri="{FF2B5EF4-FFF2-40B4-BE49-F238E27FC236}">
                  <a16:creationId xmlns:a16="http://schemas.microsoft.com/office/drawing/2014/main" id="{14294726-C66E-B48A-1C1C-DD6BF23892C2}"/>
                </a:ext>
              </a:extLst>
            </p:cNvPr>
            <p:cNvSpPr txBox="1"/>
            <p:nvPr/>
          </p:nvSpPr>
          <p:spPr>
            <a:xfrm>
              <a:off x="2578727" y="4275402"/>
              <a:ext cx="605179" cy="338554"/>
            </a:xfrm>
            <a:prstGeom prst="rect">
              <a:avLst/>
            </a:prstGeom>
            <a:noFill/>
          </p:spPr>
          <p:txBody>
            <a:bodyPr wrap="square">
              <a:spAutoFit/>
            </a:bodyPr>
            <a:lstStyle/>
            <a:p>
              <a:pPr algn="ctr"/>
              <a:r>
                <a:rPr lang="zh-CN" altLang="en-US" sz="800" dirty="0">
                  <a:solidFill>
                    <a:schemeClr val="tx1">
                      <a:lumMod val="85000"/>
                      <a:lumOff val="15000"/>
                    </a:schemeClr>
                  </a:solidFill>
                </a:rPr>
                <a:t>驾驶人违法行为</a:t>
              </a:r>
            </a:p>
          </p:txBody>
        </p:sp>
        <p:sp>
          <p:nvSpPr>
            <p:cNvPr id="111" name="文本框 110">
              <a:extLst>
                <a:ext uri="{FF2B5EF4-FFF2-40B4-BE49-F238E27FC236}">
                  <a16:creationId xmlns:a16="http://schemas.microsoft.com/office/drawing/2014/main" id="{5128875A-943D-E608-3A9F-9E70F37A077B}"/>
                </a:ext>
              </a:extLst>
            </p:cNvPr>
            <p:cNvSpPr txBox="1"/>
            <p:nvPr/>
          </p:nvSpPr>
          <p:spPr>
            <a:xfrm>
              <a:off x="1325515" y="4336957"/>
              <a:ext cx="605179" cy="215444"/>
            </a:xfrm>
            <a:prstGeom prst="rect">
              <a:avLst/>
            </a:prstGeom>
            <a:noFill/>
          </p:spPr>
          <p:txBody>
            <a:bodyPr wrap="square">
              <a:spAutoFit/>
            </a:bodyPr>
            <a:lstStyle/>
            <a:p>
              <a:pPr algn="ctr"/>
              <a:r>
                <a:rPr lang="zh-CN" altLang="en-US" sz="800" dirty="0">
                  <a:solidFill>
                    <a:schemeClr val="tx1">
                      <a:lumMod val="85000"/>
                      <a:lumOff val="15000"/>
                    </a:schemeClr>
                  </a:solidFill>
                </a:rPr>
                <a:t>车牌</a:t>
              </a:r>
            </a:p>
          </p:txBody>
        </p:sp>
        <p:sp>
          <p:nvSpPr>
            <p:cNvPr id="112" name="文本框 111">
              <a:extLst>
                <a:ext uri="{FF2B5EF4-FFF2-40B4-BE49-F238E27FC236}">
                  <a16:creationId xmlns:a16="http://schemas.microsoft.com/office/drawing/2014/main" id="{DE97AA8F-1833-85CF-F64D-A77027484376}"/>
                </a:ext>
              </a:extLst>
            </p:cNvPr>
            <p:cNvSpPr txBox="1"/>
            <p:nvPr/>
          </p:nvSpPr>
          <p:spPr>
            <a:xfrm>
              <a:off x="843703" y="5423013"/>
              <a:ext cx="605179" cy="369332"/>
            </a:xfrm>
            <a:prstGeom prst="rect">
              <a:avLst/>
            </a:prstGeom>
            <a:noFill/>
          </p:spPr>
          <p:txBody>
            <a:bodyPr wrap="square">
              <a:spAutoFit/>
            </a:bodyPr>
            <a:lstStyle/>
            <a:p>
              <a:pPr algn="ctr"/>
              <a:r>
                <a:rPr lang="zh-CN" altLang="en-US" sz="900" dirty="0">
                  <a:solidFill>
                    <a:schemeClr val="tx1">
                      <a:lumMod val="85000"/>
                      <a:lumOff val="15000"/>
                    </a:schemeClr>
                  </a:solidFill>
                </a:rPr>
                <a:t>遮挡</a:t>
              </a:r>
              <a:endParaRPr lang="en-US" altLang="zh-CN" sz="900" dirty="0">
                <a:solidFill>
                  <a:schemeClr val="tx1">
                    <a:lumMod val="85000"/>
                    <a:lumOff val="15000"/>
                  </a:schemeClr>
                </a:solidFill>
              </a:endParaRPr>
            </a:p>
            <a:p>
              <a:pPr algn="ctr"/>
              <a:r>
                <a:rPr lang="zh-CN" altLang="en-US" sz="900" dirty="0">
                  <a:solidFill>
                    <a:schemeClr val="tx1">
                      <a:lumMod val="85000"/>
                      <a:lumOff val="15000"/>
                    </a:schemeClr>
                  </a:solidFill>
                </a:rPr>
                <a:t>检测</a:t>
              </a:r>
            </a:p>
          </p:txBody>
        </p:sp>
        <p:sp>
          <p:nvSpPr>
            <p:cNvPr id="113" name="文本框 112">
              <a:extLst>
                <a:ext uri="{FF2B5EF4-FFF2-40B4-BE49-F238E27FC236}">
                  <a16:creationId xmlns:a16="http://schemas.microsoft.com/office/drawing/2014/main" id="{D05986B2-5D13-6E8B-6B16-9E1918134B12}"/>
                </a:ext>
              </a:extLst>
            </p:cNvPr>
            <p:cNvSpPr txBox="1"/>
            <p:nvPr/>
          </p:nvSpPr>
          <p:spPr>
            <a:xfrm>
              <a:off x="1863672" y="5423013"/>
              <a:ext cx="605179" cy="369332"/>
            </a:xfrm>
            <a:prstGeom prst="rect">
              <a:avLst/>
            </a:prstGeom>
            <a:noFill/>
          </p:spPr>
          <p:txBody>
            <a:bodyPr wrap="square">
              <a:spAutoFit/>
            </a:bodyPr>
            <a:lstStyle/>
            <a:p>
              <a:pPr algn="ctr"/>
              <a:r>
                <a:rPr lang="zh-CN" altLang="en-US" sz="900" dirty="0">
                  <a:solidFill>
                    <a:schemeClr val="tx1">
                      <a:lumMod val="85000"/>
                      <a:lumOff val="15000"/>
                    </a:schemeClr>
                  </a:solidFill>
                </a:rPr>
                <a:t>号码</a:t>
              </a:r>
              <a:endParaRPr lang="en-US" altLang="zh-CN" sz="900" dirty="0">
                <a:solidFill>
                  <a:schemeClr val="tx1">
                    <a:lumMod val="85000"/>
                    <a:lumOff val="15000"/>
                  </a:schemeClr>
                </a:solidFill>
              </a:endParaRPr>
            </a:p>
            <a:p>
              <a:pPr algn="ctr"/>
              <a:r>
                <a:rPr lang="zh-CN" altLang="en-US" sz="900" dirty="0">
                  <a:solidFill>
                    <a:schemeClr val="tx1">
                      <a:lumMod val="85000"/>
                      <a:lumOff val="15000"/>
                    </a:schemeClr>
                  </a:solidFill>
                </a:rPr>
                <a:t>识别</a:t>
              </a:r>
            </a:p>
          </p:txBody>
        </p:sp>
        <p:cxnSp>
          <p:nvCxnSpPr>
            <p:cNvPr id="115" name="连接符: 肘形 114">
              <a:extLst>
                <a:ext uri="{FF2B5EF4-FFF2-40B4-BE49-F238E27FC236}">
                  <a16:creationId xmlns:a16="http://schemas.microsoft.com/office/drawing/2014/main" id="{21EA161D-61CE-FF0C-8484-7BC026B7E7E9}"/>
                </a:ext>
              </a:extLst>
            </p:cNvPr>
            <p:cNvCxnSpPr>
              <a:stCxn id="88" idx="7"/>
              <a:endCxn id="64" idx="0"/>
            </p:cNvCxnSpPr>
            <p:nvPr/>
          </p:nvCxnSpPr>
          <p:spPr>
            <a:xfrm rot="5400000">
              <a:off x="1744473" y="2376781"/>
              <a:ext cx="486948" cy="923019"/>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17" name="连接符: 肘形 116">
              <a:extLst>
                <a:ext uri="{FF2B5EF4-FFF2-40B4-BE49-F238E27FC236}">
                  <a16:creationId xmlns:a16="http://schemas.microsoft.com/office/drawing/2014/main" id="{F09383C2-A748-1048-36E4-251598859483}"/>
                </a:ext>
              </a:extLst>
            </p:cNvPr>
            <p:cNvCxnSpPr>
              <a:cxnSpLocks/>
            </p:cNvCxnSpPr>
            <p:nvPr/>
          </p:nvCxnSpPr>
          <p:spPr>
            <a:xfrm rot="5400000">
              <a:off x="1309371" y="1941679"/>
              <a:ext cx="486948" cy="1793223"/>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19" name="连接符: 肘形 118">
              <a:extLst>
                <a:ext uri="{FF2B5EF4-FFF2-40B4-BE49-F238E27FC236}">
                  <a16:creationId xmlns:a16="http://schemas.microsoft.com/office/drawing/2014/main" id="{85FEE7BD-C6A5-10DE-9822-5C44CB20B3DC}"/>
                </a:ext>
              </a:extLst>
            </p:cNvPr>
            <p:cNvCxnSpPr>
              <a:stCxn id="88" idx="7"/>
              <a:endCxn id="65" idx="3"/>
            </p:cNvCxnSpPr>
            <p:nvPr/>
          </p:nvCxnSpPr>
          <p:spPr>
            <a:xfrm rot="16200000" flipH="1">
              <a:off x="2470409" y="2573863"/>
              <a:ext cx="424800" cy="466706"/>
            </a:xfrm>
            <a:prstGeom prst="bentConnector3">
              <a:avLst>
                <a:gd name="adj1" fmla="val 57474"/>
              </a:avLst>
            </a:prstGeom>
          </p:spPr>
          <p:style>
            <a:lnRef idx="1">
              <a:schemeClr val="accent1"/>
            </a:lnRef>
            <a:fillRef idx="0">
              <a:schemeClr val="accent1"/>
            </a:fillRef>
            <a:effectRef idx="0">
              <a:schemeClr val="accent1"/>
            </a:effectRef>
            <a:fontRef idx="minor">
              <a:schemeClr val="tx1"/>
            </a:fontRef>
          </p:style>
        </p:cxnSp>
        <p:cxnSp>
          <p:nvCxnSpPr>
            <p:cNvPr id="122" name="连接符: 肘形 121">
              <a:extLst>
                <a:ext uri="{FF2B5EF4-FFF2-40B4-BE49-F238E27FC236}">
                  <a16:creationId xmlns:a16="http://schemas.microsoft.com/office/drawing/2014/main" id="{D306B8F6-4EAA-B945-C434-D708A4DD35A8}"/>
                </a:ext>
              </a:extLst>
            </p:cNvPr>
            <p:cNvCxnSpPr>
              <a:cxnSpLocks/>
              <a:stCxn id="88" idx="7"/>
              <a:endCxn id="68" idx="0"/>
            </p:cNvCxnSpPr>
            <p:nvPr/>
          </p:nvCxnSpPr>
          <p:spPr>
            <a:xfrm rot="16200000" flipH="1">
              <a:off x="3108835" y="1935436"/>
              <a:ext cx="486948" cy="1805707"/>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24" name="连接符: 肘形 123">
              <a:extLst>
                <a:ext uri="{FF2B5EF4-FFF2-40B4-BE49-F238E27FC236}">
                  <a16:creationId xmlns:a16="http://schemas.microsoft.com/office/drawing/2014/main" id="{C47527AC-71BE-7CC4-A9C7-7F922B5F22F7}"/>
                </a:ext>
              </a:extLst>
            </p:cNvPr>
            <p:cNvCxnSpPr>
              <a:stCxn id="65" idx="7"/>
              <a:endCxn id="73" idx="3"/>
            </p:cNvCxnSpPr>
            <p:nvPr/>
          </p:nvCxnSpPr>
          <p:spPr>
            <a:xfrm rot="5400000">
              <a:off x="2120144" y="3322877"/>
              <a:ext cx="304226" cy="1283105"/>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26" name="连接符: 肘形 125">
              <a:extLst>
                <a:ext uri="{FF2B5EF4-FFF2-40B4-BE49-F238E27FC236}">
                  <a16:creationId xmlns:a16="http://schemas.microsoft.com/office/drawing/2014/main" id="{4FA4BAEF-AB0A-976D-CC57-76B49D5CAE7E}"/>
                </a:ext>
              </a:extLst>
            </p:cNvPr>
            <p:cNvCxnSpPr>
              <a:stCxn id="65" idx="7"/>
            </p:cNvCxnSpPr>
            <p:nvPr/>
          </p:nvCxnSpPr>
          <p:spPr>
            <a:xfrm rot="16200000" flipH="1">
              <a:off x="2761696" y="3964428"/>
              <a:ext cx="304227" cy="1"/>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28" name="连接符: 肘形 127">
              <a:extLst>
                <a:ext uri="{FF2B5EF4-FFF2-40B4-BE49-F238E27FC236}">
                  <a16:creationId xmlns:a16="http://schemas.microsoft.com/office/drawing/2014/main" id="{871943C5-8BDB-8D27-382F-2A3EA443D556}"/>
                </a:ext>
              </a:extLst>
            </p:cNvPr>
            <p:cNvCxnSpPr>
              <a:cxnSpLocks/>
            </p:cNvCxnSpPr>
            <p:nvPr/>
          </p:nvCxnSpPr>
          <p:spPr>
            <a:xfrm rot="16200000" flipH="1">
              <a:off x="3276691" y="3447846"/>
              <a:ext cx="366583" cy="1092346"/>
            </a:xfrm>
            <a:prstGeom prst="bentConnector3">
              <a:avLst>
                <a:gd name="adj1" fmla="val 42061"/>
              </a:avLst>
            </a:prstGeom>
          </p:spPr>
          <p:style>
            <a:lnRef idx="1">
              <a:schemeClr val="accent1"/>
            </a:lnRef>
            <a:fillRef idx="0">
              <a:schemeClr val="accent1"/>
            </a:fillRef>
            <a:effectRef idx="0">
              <a:schemeClr val="accent1"/>
            </a:effectRef>
            <a:fontRef idx="minor">
              <a:schemeClr val="tx1"/>
            </a:fontRef>
          </p:style>
        </p:cxnSp>
        <p:cxnSp>
          <p:nvCxnSpPr>
            <p:cNvPr id="130" name="连接符: 肘形 129">
              <a:extLst>
                <a:ext uri="{FF2B5EF4-FFF2-40B4-BE49-F238E27FC236}">
                  <a16:creationId xmlns:a16="http://schemas.microsoft.com/office/drawing/2014/main" id="{AF35317E-387E-C9EB-8858-9356D3D87DE7}"/>
                </a:ext>
              </a:extLst>
            </p:cNvPr>
            <p:cNvCxnSpPr>
              <a:stCxn id="73" idx="7"/>
              <a:endCxn id="80" idx="0"/>
            </p:cNvCxnSpPr>
            <p:nvPr/>
          </p:nvCxnSpPr>
          <p:spPr>
            <a:xfrm rot="5400000">
              <a:off x="1194884" y="4872081"/>
              <a:ext cx="396306" cy="470629"/>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32" name="连接符: 肘形 131">
              <a:extLst>
                <a:ext uri="{FF2B5EF4-FFF2-40B4-BE49-F238E27FC236}">
                  <a16:creationId xmlns:a16="http://schemas.microsoft.com/office/drawing/2014/main" id="{F1F93062-5D36-4314-AFAC-160233F3047C}"/>
                </a:ext>
              </a:extLst>
            </p:cNvPr>
            <p:cNvCxnSpPr>
              <a:cxnSpLocks/>
            </p:cNvCxnSpPr>
            <p:nvPr/>
          </p:nvCxnSpPr>
          <p:spPr>
            <a:xfrm rot="16200000" flipH="1">
              <a:off x="1708968" y="4843865"/>
              <a:ext cx="366793" cy="528026"/>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157" name="文本框 156">
              <a:extLst>
                <a:ext uri="{FF2B5EF4-FFF2-40B4-BE49-F238E27FC236}">
                  <a16:creationId xmlns:a16="http://schemas.microsoft.com/office/drawing/2014/main" id="{C39FEDD7-8550-90A0-B8DF-F2E45840B778}"/>
                </a:ext>
              </a:extLst>
            </p:cNvPr>
            <p:cNvSpPr txBox="1"/>
            <p:nvPr/>
          </p:nvSpPr>
          <p:spPr>
            <a:xfrm>
              <a:off x="2598129" y="3196242"/>
              <a:ext cx="605179" cy="400110"/>
            </a:xfrm>
            <a:prstGeom prst="rect">
              <a:avLst/>
            </a:prstGeom>
            <a:noFill/>
          </p:spPr>
          <p:txBody>
            <a:bodyPr wrap="square">
              <a:spAutoFit/>
            </a:bodyPr>
            <a:lstStyle/>
            <a:p>
              <a:pPr algn="ctr"/>
              <a:r>
                <a:rPr lang="zh-CN" altLang="en-US" sz="1000" dirty="0">
                  <a:solidFill>
                    <a:schemeClr val="bg1"/>
                  </a:solidFill>
                </a:rPr>
                <a:t>车属性检测</a:t>
              </a:r>
            </a:p>
          </p:txBody>
        </p:sp>
        <p:sp>
          <p:nvSpPr>
            <p:cNvPr id="158" name="文本框 157">
              <a:extLst>
                <a:ext uri="{FF2B5EF4-FFF2-40B4-BE49-F238E27FC236}">
                  <a16:creationId xmlns:a16="http://schemas.microsoft.com/office/drawing/2014/main" id="{4E7B313B-3EA0-E4FB-42F3-F3C45886C958}"/>
                </a:ext>
              </a:extLst>
            </p:cNvPr>
            <p:cNvSpPr txBox="1"/>
            <p:nvPr/>
          </p:nvSpPr>
          <p:spPr>
            <a:xfrm>
              <a:off x="3965278" y="3184860"/>
              <a:ext cx="605179" cy="338554"/>
            </a:xfrm>
            <a:prstGeom prst="rect">
              <a:avLst/>
            </a:prstGeom>
            <a:noFill/>
          </p:spPr>
          <p:txBody>
            <a:bodyPr wrap="square">
              <a:spAutoFit/>
            </a:bodyPr>
            <a:lstStyle/>
            <a:p>
              <a:pPr algn="ctr"/>
              <a:r>
                <a:rPr lang="zh-CN" altLang="en-US" sz="800" b="1" dirty="0">
                  <a:solidFill>
                    <a:schemeClr val="bg1"/>
                  </a:solidFill>
                </a:rPr>
                <a:t>车颜色</a:t>
              </a:r>
              <a:endParaRPr lang="en-US" altLang="zh-CN" sz="800" b="1" dirty="0">
                <a:solidFill>
                  <a:schemeClr val="bg1"/>
                </a:solidFill>
              </a:endParaRPr>
            </a:p>
            <a:p>
              <a:pPr algn="ctr"/>
              <a:r>
                <a:rPr lang="zh-CN" altLang="en-US" sz="800" b="1" dirty="0">
                  <a:solidFill>
                    <a:schemeClr val="bg1"/>
                  </a:solidFill>
                </a:rPr>
                <a:t>识别</a:t>
              </a:r>
            </a:p>
          </p:txBody>
        </p:sp>
      </p:grpSp>
      <p:sp>
        <p:nvSpPr>
          <p:cNvPr id="141" name="ïS1iďê">
            <a:extLst>
              <a:ext uri="{FF2B5EF4-FFF2-40B4-BE49-F238E27FC236}">
                <a16:creationId xmlns:a16="http://schemas.microsoft.com/office/drawing/2014/main" id="{5BB99525-F06C-352F-EBFA-1C535DD8E28E}"/>
              </a:ext>
            </a:extLst>
          </p:cNvPr>
          <p:cNvSpPr txBox="1"/>
          <p:nvPr/>
        </p:nvSpPr>
        <p:spPr>
          <a:xfrm>
            <a:off x="673100" y="734273"/>
            <a:ext cx="10845800" cy="597028"/>
          </a:xfrm>
          <a:prstGeom prst="rect">
            <a:avLst/>
          </a:prstGeom>
          <a:noFill/>
          <a:ln>
            <a:noFill/>
          </a:ln>
        </p:spPr>
        <p:txBody>
          <a:bodyPr wrap="square" lIns="91440" tIns="45720" rIns="91440" bIns="45720" anchor="b"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buSzPct val="25000"/>
            </a:pPr>
            <a:r>
              <a:rPr lang="zh-CN" altLang="en-US" sz="3200" b="1" dirty="0">
                <a:solidFill>
                  <a:srgbClr val="595959"/>
                </a:solidFill>
              </a:rPr>
              <a:t>算法介绍</a:t>
            </a:r>
            <a:endParaRPr lang="en-US" sz="3200" b="1" dirty="0">
              <a:solidFill>
                <a:srgbClr val="595959"/>
              </a:solidFill>
            </a:endParaRPr>
          </a:p>
        </p:txBody>
      </p:sp>
      <p:cxnSp>
        <p:nvCxnSpPr>
          <p:cNvPr id="142" name="íšlîḑè">
            <a:extLst>
              <a:ext uri="{FF2B5EF4-FFF2-40B4-BE49-F238E27FC236}">
                <a16:creationId xmlns:a16="http://schemas.microsoft.com/office/drawing/2014/main" id="{9A6A9ED0-BD39-61A5-C1D7-47A6F5F60B09}"/>
              </a:ext>
            </a:extLst>
          </p:cNvPr>
          <p:cNvCxnSpPr/>
          <p:nvPr/>
        </p:nvCxnSpPr>
        <p:spPr>
          <a:xfrm>
            <a:off x="2295129" y="1360228"/>
            <a:ext cx="7601743" cy="0"/>
          </a:xfrm>
          <a:prstGeom prst="line">
            <a:avLst/>
          </a:prstGeom>
          <a:ln w="2222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144" name="文本框 143">
            <a:extLst>
              <a:ext uri="{FF2B5EF4-FFF2-40B4-BE49-F238E27FC236}">
                <a16:creationId xmlns:a16="http://schemas.microsoft.com/office/drawing/2014/main" id="{1D61A8AE-953E-89A3-AC1C-C6AC24F1B5CA}"/>
              </a:ext>
            </a:extLst>
          </p:cNvPr>
          <p:cNvSpPr txBox="1"/>
          <p:nvPr/>
        </p:nvSpPr>
        <p:spPr>
          <a:xfrm>
            <a:off x="9451798" y="6323124"/>
            <a:ext cx="2324100" cy="338554"/>
          </a:xfrm>
          <a:prstGeom prst="rect">
            <a:avLst/>
          </a:prstGeom>
          <a:noFill/>
        </p:spPr>
        <p:txBody>
          <a:bodyPr wrap="square">
            <a:spAutoFit/>
          </a:bodyPr>
          <a:lstStyle/>
          <a:p>
            <a:r>
              <a:rPr lang="zh-CN" altLang="en-US" sz="1600" dirty="0">
                <a:cs typeface="+mn-ea"/>
                <a:sym typeface="+mn-lt"/>
              </a:rPr>
              <a:t>驾驶员违法行为识别</a:t>
            </a:r>
            <a:endParaRPr lang="zh-CN" altLang="en-US" sz="1600" dirty="0"/>
          </a:p>
        </p:txBody>
      </p:sp>
      <p:sp>
        <p:nvSpPr>
          <p:cNvPr id="145" name="文本框 144">
            <a:extLst>
              <a:ext uri="{FF2B5EF4-FFF2-40B4-BE49-F238E27FC236}">
                <a16:creationId xmlns:a16="http://schemas.microsoft.com/office/drawing/2014/main" id="{F63D61D0-98C7-F474-2487-D208648F13D1}"/>
              </a:ext>
            </a:extLst>
          </p:cNvPr>
          <p:cNvSpPr txBox="1"/>
          <p:nvPr/>
        </p:nvSpPr>
        <p:spPr>
          <a:xfrm>
            <a:off x="9339948" y="4132036"/>
            <a:ext cx="1600200" cy="276999"/>
          </a:xfrm>
          <a:prstGeom prst="rect">
            <a:avLst/>
          </a:prstGeom>
          <a:noFill/>
        </p:spPr>
        <p:txBody>
          <a:bodyPr wrap="square">
            <a:spAutoFit/>
          </a:bodyPr>
          <a:lstStyle/>
          <a:p>
            <a:pPr algn="ctr"/>
            <a:r>
              <a:rPr lang="zh-CN" altLang="en-US" sz="1200" dirty="0">
                <a:cs typeface="+mn-ea"/>
                <a:sym typeface="+mn-lt"/>
              </a:rPr>
              <a:t>车属性检测</a:t>
            </a:r>
            <a:endParaRPr lang="zh-CN" altLang="en-US" sz="1200" dirty="0"/>
          </a:p>
        </p:txBody>
      </p:sp>
      <p:sp>
        <p:nvSpPr>
          <p:cNvPr id="146" name="文本框 145">
            <a:extLst>
              <a:ext uri="{FF2B5EF4-FFF2-40B4-BE49-F238E27FC236}">
                <a16:creationId xmlns:a16="http://schemas.microsoft.com/office/drawing/2014/main" id="{E45131D7-562B-03E2-C4C1-D2C92BF4820C}"/>
              </a:ext>
            </a:extLst>
          </p:cNvPr>
          <p:cNvSpPr txBox="1"/>
          <p:nvPr/>
        </p:nvSpPr>
        <p:spPr>
          <a:xfrm>
            <a:off x="5789575" y="4092342"/>
            <a:ext cx="1600200" cy="276999"/>
          </a:xfrm>
          <a:prstGeom prst="rect">
            <a:avLst/>
          </a:prstGeom>
          <a:noFill/>
        </p:spPr>
        <p:txBody>
          <a:bodyPr wrap="square">
            <a:spAutoFit/>
          </a:bodyPr>
          <a:lstStyle/>
          <a:p>
            <a:pPr algn="ctr"/>
            <a:r>
              <a:rPr lang="zh-CN" altLang="en-US" sz="1200" dirty="0">
                <a:cs typeface="+mn-ea"/>
                <a:sym typeface="+mn-lt"/>
              </a:rPr>
              <a:t>车辆检测与车型识别</a:t>
            </a:r>
            <a:endParaRPr lang="zh-CN" altLang="en-US" sz="1200" dirty="0"/>
          </a:p>
        </p:txBody>
      </p:sp>
      <p:sp>
        <p:nvSpPr>
          <p:cNvPr id="147" name="文本框 146">
            <a:extLst>
              <a:ext uri="{FF2B5EF4-FFF2-40B4-BE49-F238E27FC236}">
                <a16:creationId xmlns:a16="http://schemas.microsoft.com/office/drawing/2014/main" id="{E0DCAD7F-A834-6B76-7CDA-789B2E0163C2}"/>
              </a:ext>
            </a:extLst>
          </p:cNvPr>
          <p:cNvSpPr txBox="1"/>
          <p:nvPr/>
        </p:nvSpPr>
        <p:spPr>
          <a:xfrm>
            <a:off x="5949508" y="6336820"/>
            <a:ext cx="1600200" cy="338554"/>
          </a:xfrm>
          <a:prstGeom prst="rect">
            <a:avLst/>
          </a:prstGeom>
          <a:noFill/>
        </p:spPr>
        <p:txBody>
          <a:bodyPr wrap="square">
            <a:spAutoFit/>
          </a:bodyPr>
          <a:lstStyle/>
          <a:p>
            <a:pPr algn="ctr"/>
            <a:r>
              <a:rPr lang="zh-CN" altLang="en-US" sz="1600" dirty="0">
                <a:cs typeface="+mn-ea"/>
                <a:sym typeface="+mn-lt"/>
              </a:rPr>
              <a:t>车牌识别</a:t>
            </a:r>
            <a:endParaRPr lang="zh-CN" altLang="en-US" sz="1600" dirty="0"/>
          </a:p>
        </p:txBody>
      </p:sp>
      <p:sp>
        <p:nvSpPr>
          <p:cNvPr id="151" name="文本框 150">
            <a:extLst>
              <a:ext uri="{FF2B5EF4-FFF2-40B4-BE49-F238E27FC236}">
                <a16:creationId xmlns:a16="http://schemas.microsoft.com/office/drawing/2014/main" id="{0BEC0F88-E27F-8DCD-7F02-54392C852BB6}"/>
              </a:ext>
            </a:extLst>
          </p:cNvPr>
          <p:cNvSpPr txBox="1"/>
          <p:nvPr/>
        </p:nvSpPr>
        <p:spPr>
          <a:xfrm>
            <a:off x="222724" y="3488078"/>
            <a:ext cx="1012482" cy="461665"/>
          </a:xfrm>
          <a:prstGeom prst="rect">
            <a:avLst/>
          </a:prstGeom>
          <a:noFill/>
        </p:spPr>
        <p:txBody>
          <a:bodyPr wrap="square">
            <a:spAutoFit/>
          </a:bodyPr>
          <a:lstStyle/>
          <a:p>
            <a:pPr algn="ctr"/>
            <a:r>
              <a:rPr lang="zh-CN" altLang="zh-CN" sz="800" dirty="0">
                <a:solidFill>
                  <a:srgbClr val="00000A"/>
                </a:solidFill>
                <a:effectLst/>
                <a:latin typeface="+mn-ea"/>
                <a:cs typeface="Times New Roman" panose="02020603050405020304" pitchFamily="18" charset="0"/>
              </a:rPr>
              <a:t>轿车</a:t>
            </a:r>
            <a:r>
              <a:rPr lang="en-US" altLang="zh-CN" sz="800" dirty="0">
                <a:solidFill>
                  <a:srgbClr val="00000A"/>
                </a:solidFill>
                <a:effectLst/>
                <a:latin typeface="+mn-ea"/>
                <a:cs typeface="Times New Roman" panose="02020603050405020304" pitchFamily="18" charset="0"/>
              </a:rPr>
              <a:t>2000+</a:t>
            </a:r>
            <a:r>
              <a:rPr lang="zh-CN" altLang="zh-CN" sz="800" dirty="0">
                <a:solidFill>
                  <a:srgbClr val="00000A"/>
                </a:solidFill>
                <a:effectLst/>
                <a:latin typeface="+mn-ea"/>
                <a:cs typeface="Times New Roman" panose="02020603050405020304" pitchFamily="18" charset="0"/>
              </a:rPr>
              <a:t>种</a:t>
            </a:r>
            <a:r>
              <a:rPr lang="en-US" altLang="zh-CN" sz="800" dirty="0">
                <a:solidFill>
                  <a:srgbClr val="00000A"/>
                </a:solidFill>
                <a:effectLst/>
                <a:latin typeface="+mn-ea"/>
                <a:cs typeface="Times New Roman" panose="02020603050405020304" pitchFamily="18" charset="0"/>
              </a:rPr>
              <a:t>,</a:t>
            </a:r>
          </a:p>
          <a:p>
            <a:pPr algn="ctr"/>
            <a:r>
              <a:rPr lang="zh-CN" altLang="zh-CN" sz="800" dirty="0">
                <a:solidFill>
                  <a:srgbClr val="00000A"/>
                </a:solidFill>
                <a:effectLst/>
                <a:latin typeface="+mn-ea"/>
                <a:cs typeface="Times New Roman" panose="02020603050405020304" pitchFamily="18" charset="0"/>
              </a:rPr>
              <a:t>货车</a:t>
            </a:r>
            <a:r>
              <a:rPr lang="en-US" altLang="zh-CN" sz="800" dirty="0">
                <a:solidFill>
                  <a:srgbClr val="00000A"/>
                </a:solidFill>
                <a:effectLst/>
                <a:latin typeface="+mn-ea"/>
                <a:cs typeface="Times New Roman" panose="02020603050405020304" pitchFamily="18" charset="0"/>
              </a:rPr>
              <a:t>800+</a:t>
            </a:r>
            <a:r>
              <a:rPr lang="zh-CN" altLang="zh-CN" sz="800" dirty="0">
                <a:solidFill>
                  <a:srgbClr val="00000A"/>
                </a:solidFill>
                <a:effectLst/>
                <a:latin typeface="+mn-ea"/>
                <a:cs typeface="Times New Roman" panose="02020603050405020304" pitchFamily="18" charset="0"/>
              </a:rPr>
              <a:t>种</a:t>
            </a:r>
            <a:r>
              <a:rPr lang="en-US" altLang="zh-CN" sz="800" dirty="0">
                <a:solidFill>
                  <a:srgbClr val="00000A"/>
                </a:solidFill>
                <a:effectLst/>
                <a:latin typeface="+mn-ea"/>
                <a:cs typeface="Times New Roman" panose="02020603050405020304" pitchFamily="18" charset="0"/>
              </a:rPr>
              <a:t>,</a:t>
            </a:r>
          </a:p>
          <a:p>
            <a:pPr algn="ctr"/>
            <a:r>
              <a:rPr lang="zh-CN" altLang="zh-CN" sz="800" dirty="0">
                <a:solidFill>
                  <a:srgbClr val="00000A"/>
                </a:solidFill>
                <a:effectLst/>
                <a:latin typeface="+mn-ea"/>
                <a:cs typeface="Times New Roman" panose="02020603050405020304" pitchFamily="18" charset="0"/>
              </a:rPr>
              <a:t>客车</a:t>
            </a:r>
            <a:r>
              <a:rPr lang="en-US" altLang="zh-CN" sz="800" dirty="0">
                <a:solidFill>
                  <a:srgbClr val="00000A"/>
                </a:solidFill>
                <a:effectLst/>
                <a:latin typeface="+mn-ea"/>
                <a:cs typeface="Times New Roman" panose="02020603050405020304" pitchFamily="18" charset="0"/>
              </a:rPr>
              <a:t>600+</a:t>
            </a:r>
            <a:r>
              <a:rPr lang="zh-CN" altLang="zh-CN" sz="800" dirty="0">
                <a:solidFill>
                  <a:srgbClr val="00000A"/>
                </a:solidFill>
                <a:effectLst/>
                <a:latin typeface="+mn-ea"/>
                <a:cs typeface="Times New Roman" panose="02020603050405020304" pitchFamily="18" charset="0"/>
              </a:rPr>
              <a:t>种</a:t>
            </a:r>
            <a:endParaRPr lang="zh-CN" altLang="en-US" sz="800" dirty="0">
              <a:latin typeface="+mn-ea"/>
            </a:endParaRPr>
          </a:p>
        </p:txBody>
      </p:sp>
      <p:sp>
        <p:nvSpPr>
          <p:cNvPr id="153" name="文本框 152">
            <a:extLst>
              <a:ext uri="{FF2B5EF4-FFF2-40B4-BE49-F238E27FC236}">
                <a16:creationId xmlns:a16="http://schemas.microsoft.com/office/drawing/2014/main" id="{58281FC8-E08D-85EA-ECA8-709D1AF67107}"/>
              </a:ext>
            </a:extLst>
          </p:cNvPr>
          <p:cNvSpPr txBox="1"/>
          <p:nvPr/>
        </p:nvSpPr>
        <p:spPr>
          <a:xfrm>
            <a:off x="1675361" y="5679415"/>
            <a:ext cx="1136254" cy="215444"/>
          </a:xfrm>
          <a:prstGeom prst="rect">
            <a:avLst/>
          </a:prstGeom>
          <a:noFill/>
        </p:spPr>
        <p:txBody>
          <a:bodyPr wrap="square">
            <a:spAutoFit/>
          </a:bodyPr>
          <a:lstStyle/>
          <a:p>
            <a:r>
              <a:rPr lang="en-US" altLang="zh-CN" sz="800" dirty="0">
                <a:solidFill>
                  <a:srgbClr val="00000A"/>
                </a:solidFill>
                <a:effectLst/>
                <a:latin typeface="+mn-ea"/>
                <a:cs typeface="Times New Roman" panose="02020603050405020304" pitchFamily="18" charset="0"/>
              </a:rPr>
              <a:t>99+%</a:t>
            </a:r>
            <a:r>
              <a:rPr lang="zh-CN" altLang="zh-CN" sz="800" dirty="0">
                <a:solidFill>
                  <a:srgbClr val="00000A"/>
                </a:solidFill>
                <a:effectLst/>
                <a:latin typeface="+mn-ea"/>
                <a:cs typeface="Times New Roman" panose="02020603050405020304" pitchFamily="18" charset="0"/>
              </a:rPr>
              <a:t>的识别准确率</a:t>
            </a:r>
            <a:endParaRPr lang="zh-CN" altLang="en-US" sz="800" dirty="0">
              <a:latin typeface="+mn-ea"/>
            </a:endParaRPr>
          </a:p>
        </p:txBody>
      </p:sp>
      <p:sp>
        <p:nvSpPr>
          <p:cNvPr id="155" name="文本框 154">
            <a:extLst>
              <a:ext uri="{FF2B5EF4-FFF2-40B4-BE49-F238E27FC236}">
                <a16:creationId xmlns:a16="http://schemas.microsoft.com/office/drawing/2014/main" id="{5276A2E3-DB47-B583-536A-8C68F96C67F7}"/>
              </a:ext>
            </a:extLst>
          </p:cNvPr>
          <p:cNvSpPr txBox="1"/>
          <p:nvPr/>
        </p:nvSpPr>
        <p:spPr>
          <a:xfrm>
            <a:off x="3624551" y="3414040"/>
            <a:ext cx="1329274" cy="507831"/>
          </a:xfrm>
          <a:prstGeom prst="rect">
            <a:avLst/>
          </a:prstGeom>
          <a:noFill/>
        </p:spPr>
        <p:txBody>
          <a:bodyPr wrap="square">
            <a:spAutoFit/>
          </a:bodyPr>
          <a:lstStyle/>
          <a:p>
            <a:pPr algn="ctr"/>
            <a:r>
              <a:rPr lang="zh-CN" altLang="zh-CN" sz="900" dirty="0">
                <a:solidFill>
                  <a:srgbClr val="00000A"/>
                </a:solidFill>
                <a:effectLst/>
                <a:latin typeface="+mn-ea"/>
                <a:cs typeface="Times New Roman" panose="02020603050405020304" pitchFamily="18" charset="0"/>
              </a:rPr>
              <a:t>识别准确率</a:t>
            </a:r>
            <a:r>
              <a:rPr lang="en-US" altLang="zh-CN" sz="900" dirty="0">
                <a:solidFill>
                  <a:srgbClr val="00000A"/>
                </a:solidFill>
                <a:effectLst/>
                <a:latin typeface="+mn-ea"/>
                <a:cs typeface="Times New Roman" panose="02020603050405020304" pitchFamily="18" charset="0"/>
              </a:rPr>
              <a:t>: 91.25%</a:t>
            </a:r>
            <a:endParaRPr lang="zh-CN" altLang="zh-CN" sz="900" dirty="0">
              <a:solidFill>
                <a:srgbClr val="00000A"/>
              </a:solidFill>
              <a:effectLst/>
              <a:latin typeface="+mn-ea"/>
              <a:cs typeface="Times New Roman" panose="02020603050405020304" pitchFamily="18" charset="0"/>
            </a:endParaRPr>
          </a:p>
          <a:p>
            <a:pPr algn="ctr"/>
            <a:r>
              <a:rPr lang="zh-CN" altLang="zh-CN" sz="900" dirty="0">
                <a:solidFill>
                  <a:srgbClr val="00000A"/>
                </a:solidFill>
                <a:effectLst/>
                <a:latin typeface="+mn-ea"/>
                <a:cs typeface="Times New Roman" panose="02020603050405020304" pitchFamily="18" charset="0"/>
              </a:rPr>
              <a:t>推理时间</a:t>
            </a:r>
            <a:r>
              <a:rPr lang="en-US" altLang="zh-CN" sz="900" dirty="0">
                <a:solidFill>
                  <a:srgbClr val="00000A"/>
                </a:solidFill>
                <a:effectLst/>
                <a:latin typeface="+mn-ea"/>
                <a:cs typeface="Times New Roman" panose="02020603050405020304" pitchFamily="18" charset="0"/>
              </a:rPr>
              <a:t>(1080ti): 1.85ms/</a:t>
            </a:r>
            <a:r>
              <a:rPr lang="zh-CN" altLang="zh-CN" sz="900" dirty="0">
                <a:solidFill>
                  <a:srgbClr val="00000A"/>
                </a:solidFill>
                <a:effectLst/>
                <a:latin typeface="+mn-ea"/>
                <a:cs typeface="Times New Roman" panose="02020603050405020304" pitchFamily="18" charset="0"/>
              </a:rPr>
              <a:t>张</a:t>
            </a:r>
          </a:p>
        </p:txBody>
      </p:sp>
      <p:sp>
        <p:nvSpPr>
          <p:cNvPr id="160" name="文本框 159">
            <a:extLst>
              <a:ext uri="{FF2B5EF4-FFF2-40B4-BE49-F238E27FC236}">
                <a16:creationId xmlns:a16="http://schemas.microsoft.com/office/drawing/2014/main" id="{199FC080-22DB-25E6-75F3-C11B63F2C3E7}"/>
              </a:ext>
            </a:extLst>
          </p:cNvPr>
          <p:cNvSpPr txBox="1"/>
          <p:nvPr/>
        </p:nvSpPr>
        <p:spPr>
          <a:xfrm>
            <a:off x="1154981" y="3394685"/>
            <a:ext cx="1012481" cy="338554"/>
          </a:xfrm>
          <a:prstGeom prst="rect">
            <a:avLst/>
          </a:prstGeom>
          <a:noFill/>
        </p:spPr>
        <p:txBody>
          <a:bodyPr wrap="square">
            <a:spAutoFit/>
          </a:bodyPr>
          <a:lstStyle/>
          <a:p>
            <a:r>
              <a:rPr lang="zh-CN" altLang="en-US" sz="800" dirty="0">
                <a:solidFill>
                  <a:srgbClr val="00000A"/>
                </a:solidFill>
                <a:latin typeface="+mn-ea"/>
                <a:cs typeface="Times New Roman" panose="02020603050405020304" pitchFamily="18" charset="0"/>
              </a:rPr>
              <a:t>可用于</a:t>
            </a:r>
            <a:r>
              <a:rPr lang="zh-CN" altLang="zh-CN" sz="800" dirty="0">
                <a:solidFill>
                  <a:srgbClr val="00000A"/>
                </a:solidFill>
                <a:effectLst/>
                <a:latin typeface="+mn-ea"/>
                <a:cs typeface="Times New Roman" panose="02020603050405020304" pitchFamily="18" charset="0"/>
              </a:rPr>
              <a:t>车辆验证</a:t>
            </a:r>
            <a:r>
              <a:rPr lang="zh-CN" altLang="en-US" sz="800" dirty="0">
                <a:solidFill>
                  <a:srgbClr val="00000A"/>
                </a:solidFill>
                <a:latin typeface="+mn-ea"/>
                <a:cs typeface="Times New Roman" panose="02020603050405020304" pitchFamily="18" charset="0"/>
              </a:rPr>
              <a:t>、</a:t>
            </a:r>
            <a:endParaRPr lang="en-US" altLang="zh-CN" sz="800" dirty="0">
              <a:solidFill>
                <a:srgbClr val="00000A"/>
              </a:solidFill>
              <a:latin typeface="+mn-ea"/>
              <a:cs typeface="Times New Roman" panose="02020603050405020304" pitchFamily="18" charset="0"/>
            </a:endParaRPr>
          </a:p>
          <a:p>
            <a:r>
              <a:rPr lang="zh-CN" altLang="zh-CN" sz="800" dirty="0">
                <a:solidFill>
                  <a:srgbClr val="00000A"/>
                </a:solidFill>
                <a:effectLst/>
                <a:latin typeface="+mn-ea"/>
                <a:cs typeface="Times New Roman" panose="02020603050405020304" pitchFamily="18" charset="0"/>
              </a:rPr>
              <a:t>车辆检索等任务</a:t>
            </a:r>
            <a:endParaRPr lang="zh-CN" altLang="en-US" sz="800" dirty="0">
              <a:latin typeface="+mn-ea"/>
            </a:endParaRPr>
          </a:p>
        </p:txBody>
      </p:sp>
    </p:spTree>
    <p:custDataLst>
      <p:tags r:id="rId1"/>
    </p:custDataLst>
    <p:extLst>
      <p:ext uri="{BB962C8B-B14F-4D97-AF65-F5344CB8AC3E}">
        <p14:creationId xmlns:p14="http://schemas.microsoft.com/office/powerpoint/2010/main" val="1140329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a:extLst>
              <a:ext uri="{FF2B5EF4-FFF2-40B4-BE49-F238E27FC236}">
                <a16:creationId xmlns:a16="http://schemas.microsoft.com/office/drawing/2014/main" id="{A2D04F4B-3EC3-C30A-B9E8-55C49A0AA64A}"/>
              </a:ext>
            </a:extLst>
          </p:cNvPr>
          <p:cNvSpPr txBox="1"/>
          <p:nvPr/>
        </p:nvSpPr>
        <p:spPr>
          <a:xfrm>
            <a:off x="397286" y="2038491"/>
            <a:ext cx="4704103" cy="1504258"/>
          </a:xfrm>
          <a:prstGeom prst="rect">
            <a:avLst/>
          </a:prstGeom>
          <a:noFill/>
        </p:spPr>
        <p:txBody>
          <a:bodyPr wrap="square" rtlCol="0">
            <a:spAutoFit/>
          </a:bodyPr>
          <a:lstStyle/>
          <a:p>
            <a:pPr algn="ctr">
              <a:lnSpc>
                <a:spcPct val="200000"/>
              </a:lnSpc>
            </a:pPr>
            <a:r>
              <a:rPr kumimoji="1" lang="zh-CN" altLang="en-US" sz="2000" b="1" dirty="0">
                <a:solidFill>
                  <a:srgbClr val="4472C4"/>
                </a:solidFill>
              </a:rPr>
              <a:t>非法改装车辆百吨王检测识别</a:t>
            </a:r>
            <a:endParaRPr kumimoji="1" lang="en-US" altLang="zh-CN" sz="2000" b="1" dirty="0">
              <a:solidFill>
                <a:srgbClr val="4472C4"/>
              </a:solidFill>
            </a:endParaRPr>
          </a:p>
          <a:p>
            <a:pPr algn="ctr">
              <a:lnSpc>
                <a:spcPct val="200000"/>
              </a:lnSpc>
            </a:pPr>
            <a:r>
              <a:rPr kumimoji="1" lang="zh-CN" altLang="en-US" sz="1400" dirty="0"/>
              <a:t>对于过路的卡车</a:t>
            </a:r>
            <a:r>
              <a:rPr kumimoji="1" lang="en-US" altLang="zh-CN" sz="1400" dirty="0"/>
              <a:t>,</a:t>
            </a:r>
            <a:r>
              <a:rPr kumimoji="1" lang="zh-CN" altLang="en-US" sz="1400" dirty="0"/>
              <a:t>通过模型可以判断其是否存在车厢加高、货物超载</a:t>
            </a:r>
            <a:r>
              <a:rPr kumimoji="1" lang="en-US" altLang="zh-CN" sz="1400" dirty="0"/>
              <a:t>(</a:t>
            </a:r>
            <a:r>
              <a:rPr kumimoji="1" lang="zh-CN" altLang="en-US" sz="1400" dirty="0"/>
              <a:t>高</a:t>
            </a:r>
            <a:r>
              <a:rPr kumimoji="1" lang="en-US" altLang="zh-CN" sz="1400" dirty="0"/>
              <a:t>)</a:t>
            </a:r>
            <a:r>
              <a:rPr kumimoji="1" lang="zh-CN" altLang="en-US" sz="1400" dirty="0"/>
              <a:t>的嫌疑，辅助交警抓获非法改装百吨王车辆</a:t>
            </a:r>
            <a:r>
              <a:rPr kumimoji="1" lang="en-US" altLang="zh-CN" sz="1400" dirty="0"/>
              <a:t>.</a:t>
            </a:r>
            <a:endParaRPr kumimoji="1" lang="zh-CN" altLang="en-US" sz="1400" dirty="0"/>
          </a:p>
        </p:txBody>
      </p:sp>
      <p:pic>
        <p:nvPicPr>
          <p:cNvPr id="11" name="图片占位符 10">
            <a:extLst>
              <a:ext uri="{FF2B5EF4-FFF2-40B4-BE49-F238E27FC236}">
                <a16:creationId xmlns:a16="http://schemas.microsoft.com/office/drawing/2014/main" id="{A013D469-1515-D4F6-09DB-A3B1945ED44E}"/>
              </a:ext>
            </a:extLst>
          </p:cNvPr>
          <p:cNvPicPr>
            <a:picLocks noGrp="1" noChangeAspect="1"/>
          </p:cNvPicPr>
          <p:nvPr>
            <p:ph type="pic" sz="quarter" idx="18"/>
          </p:nvPr>
        </p:nvPicPr>
        <p:blipFill>
          <a:blip r:embed="rId3">
            <a:extLst>
              <a:ext uri="{28A0092B-C50C-407E-A947-70E740481C1C}">
                <a14:useLocalDpi xmlns:a14="http://schemas.microsoft.com/office/drawing/2010/main" val="0"/>
              </a:ext>
            </a:extLst>
          </a:blip>
          <a:srcRect t="13184" b="13184"/>
          <a:stretch>
            <a:fillRect/>
          </a:stretch>
        </p:blipFill>
        <p:spPr>
          <a:xfrm>
            <a:off x="0" y="3985260"/>
            <a:ext cx="5874646" cy="2860040"/>
          </a:xfrm>
        </p:spPr>
      </p:pic>
      <p:pic>
        <p:nvPicPr>
          <p:cNvPr id="13" name="图片占位符 12">
            <a:extLst>
              <a:ext uri="{FF2B5EF4-FFF2-40B4-BE49-F238E27FC236}">
                <a16:creationId xmlns:a16="http://schemas.microsoft.com/office/drawing/2014/main" id="{B15F6FD9-155D-FCC1-6B55-95A02ADCBEC1}"/>
              </a:ext>
            </a:extLst>
          </p:cNvPr>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2517" b="22517"/>
          <a:stretch>
            <a:fillRect/>
          </a:stretch>
        </p:blipFill>
        <p:spPr>
          <a:xfrm>
            <a:off x="6347457" y="3985260"/>
            <a:ext cx="5844542" cy="2860040"/>
          </a:xfrm>
        </p:spPr>
      </p:pic>
      <p:sp>
        <p:nvSpPr>
          <p:cNvPr id="14" name="文本框 13">
            <a:extLst>
              <a:ext uri="{FF2B5EF4-FFF2-40B4-BE49-F238E27FC236}">
                <a16:creationId xmlns:a16="http://schemas.microsoft.com/office/drawing/2014/main" id="{A1F340AA-C2AC-905E-2619-1237B489C72B}"/>
              </a:ext>
            </a:extLst>
          </p:cNvPr>
          <p:cNvSpPr txBox="1"/>
          <p:nvPr/>
        </p:nvSpPr>
        <p:spPr>
          <a:xfrm>
            <a:off x="6240379" y="2038491"/>
            <a:ext cx="5756464" cy="1504258"/>
          </a:xfrm>
          <a:prstGeom prst="rect">
            <a:avLst/>
          </a:prstGeom>
          <a:noFill/>
        </p:spPr>
        <p:txBody>
          <a:bodyPr wrap="square" rtlCol="0">
            <a:spAutoFit/>
          </a:bodyPr>
          <a:lstStyle/>
          <a:p>
            <a:pPr algn="ctr">
              <a:lnSpc>
                <a:spcPct val="200000"/>
              </a:lnSpc>
            </a:pPr>
            <a:r>
              <a:rPr kumimoji="1" lang="zh-CN" altLang="en-US" sz="2000" b="1" dirty="0">
                <a:solidFill>
                  <a:srgbClr val="4472C4"/>
                </a:solidFill>
              </a:rPr>
              <a:t>摩托车驾驶员戴头盔检测</a:t>
            </a:r>
            <a:endParaRPr kumimoji="1" lang="en-US" altLang="zh-CN" sz="2000" b="1" dirty="0">
              <a:solidFill>
                <a:srgbClr val="4472C4"/>
              </a:solidFill>
            </a:endParaRPr>
          </a:p>
          <a:p>
            <a:pPr algn="ctr">
              <a:lnSpc>
                <a:spcPct val="200000"/>
              </a:lnSpc>
            </a:pPr>
            <a:r>
              <a:rPr kumimoji="1" lang="zh-CN" altLang="en-US" sz="1400" dirty="0"/>
              <a:t>对于车辆检测阶段，当识别到摩托车车辆时，对驾驶员头部进行定位和识别</a:t>
            </a:r>
            <a:r>
              <a:rPr kumimoji="1" lang="en-US" altLang="zh-CN" sz="1400" dirty="0"/>
              <a:t>,</a:t>
            </a:r>
            <a:r>
              <a:rPr kumimoji="1" lang="zh-CN" altLang="en-US" sz="1400" dirty="0"/>
              <a:t>区分驾驶员戴头盔和未佩戴头盔两种情况。算法准确率在</a:t>
            </a:r>
            <a:r>
              <a:rPr kumimoji="1" lang="en-US" altLang="zh-CN" sz="1400" dirty="0"/>
              <a:t>95%</a:t>
            </a:r>
            <a:r>
              <a:rPr kumimoji="1" lang="zh-CN" altLang="en-US" sz="1400" dirty="0"/>
              <a:t>以上</a:t>
            </a:r>
          </a:p>
        </p:txBody>
      </p:sp>
      <p:sp>
        <p:nvSpPr>
          <p:cNvPr id="18" name="ïS1iďê">
            <a:extLst>
              <a:ext uri="{FF2B5EF4-FFF2-40B4-BE49-F238E27FC236}">
                <a16:creationId xmlns:a16="http://schemas.microsoft.com/office/drawing/2014/main" id="{D86C12FA-CBFE-BB4B-BC92-86BE88EE3B45}"/>
              </a:ext>
            </a:extLst>
          </p:cNvPr>
          <p:cNvSpPr txBox="1"/>
          <p:nvPr/>
        </p:nvSpPr>
        <p:spPr>
          <a:xfrm>
            <a:off x="673100" y="734273"/>
            <a:ext cx="10845800" cy="597028"/>
          </a:xfrm>
          <a:prstGeom prst="rect">
            <a:avLst/>
          </a:prstGeom>
          <a:noFill/>
          <a:ln>
            <a:noFill/>
          </a:ln>
        </p:spPr>
        <p:txBody>
          <a:bodyPr wrap="square" lIns="91440" tIns="45720" rIns="91440" bIns="45720" anchor="b"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buSzPct val="25000"/>
            </a:pPr>
            <a:r>
              <a:rPr lang="zh-CN" altLang="en-US" sz="3200" b="1" dirty="0">
                <a:solidFill>
                  <a:srgbClr val="595959"/>
                </a:solidFill>
              </a:rPr>
              <a:t>算法介绍</a:t>
            </a:r>
            <a:endParaRPr lang="en-US" sz="3200" b="1" dirty="0">
              <a:solidFill>
                <a:srgbClr val="595959"/>
              </a:solidFill>
            </a:endParaRPr>
          </a:p>
        </p:txBody>
      </p:sp>
      <p:cxnSp>
        <p:nvCxnSpPr>
          <p:cNvPr id="19" name="íšlîḑè">
            <a:extLst>
              <a:ext uri="{FF2B5EF4-FFF2-40B4-BE49-F238E27FC236}">
                <a16:creationId xmlns:a16="http://schemas.microsoft.com/office/drawing/2014/main" id="{55A2A8E4-F82F-73DC-68F6-C3B8071CF583}"/>
              </a:ext>
            </a:extLst>
          </p:cNvPr>
          <p:cNvCxnSpPr/>
          <p:nvPr/>
        </p:nvCxnSpPr>
        <p:spPr>
          <a:xfrm>
            <a:off x="2295129" y="1360228"/>
            <a:ext cx="7601743" cy="0"/>
          </a:xfrm>
          <a:prstGeom prst="line">
            <a:avLst/>
          </a:prstGeom>
          <a:ln w="2222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392259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ï$ļíḓê">
            <a:extLst>
              <a:ext uri="{FF2B5EF4-FFF2-40B4-BE49-F238E27FC236}">
                <a16:creationId xmlns:a16="http://schemas.microsoft.com/office/drawing/2014/main" id="{DC6F5CE4-3036-8A13-DFEA-E5BE6C25636C}"/>
              </a:ext>
            </a:extLst>
          </p:cNvPr>
          <p:cNvSpPr/>
          <p:nvPr/>
        </p:nvSpPr>
        <p:spPr bwMode="auto">
          <a:xfrm>
            <a:off x="6096000" y="2169328"/>
            <a:ext cx="1210518" cy="3773805"/>
          </a:xfrm>
          <a:custGeom>
            <a:avLst/>
            <a:gdLst>
              <a:gd name="T0" fmla="*/ 379 w 386"/>
              <a:gd name="T1" fmla="*/ 464 h 1210"/>
              <a:gd name="T2" fmla="*/ 364 w 386"/>
              <a:gd name="T3" fmla="*/ 267 h 1210"/>
              <a:gd name="T4" fmla="*/ 269 w 386"/>
              <a:gd name="T5" fmla="*/ 191 h 1210"/>
              <a:gd name="T6" fmla="*/ 251 w 386"/>
              <a:gd name="T7" fmla="*/ 145 h 1210"/>
              <a:gd name="T8" fmla="*/ 266 w 386"/>
              <a:gd name="T9" fmla="*/ 116 h 1210"/>
              <a:gd name="T10" fmla="*/ 263 w 386"/>
              <a:gd name="T11" fmla="*/ 82 h 1210"/>
              <a:gd name="T12" fmla="*/ 205 w 386"/>
              <a:gd name="T13" fmla="*/ 0 h 1210"/>
              <a:gd name="T14" fmla="*/ 155 w 386"/>
              <a:gd name="T15" fmla="*/ 90 h 1210"/>
              <a:gd name="T16" fmla="*/ 174 w 386"/>
              <a:gd name="T17" fmla="*/ 126 h 1210"/>
              <a:gd name="T18" fmla="*/ 176 w 386"/>
              <a:gd name="T19" fmla="*/ 167 h 1210"/>
              <a:gd name="T20" fmla="*/ 177 w 386"/>
              <a:gd name="T21" fmla="*/ 167 h 1210"/>
              <a:gd name="T22" fmla="*/ 156 w 386"/>
              <a:gd name="T23" fmla="*/ 186 h 1210"/>
              <a:gd name="T24" fmla="*/ 99 w 386"/>
              <a:gd name="T25" fmla="*/ 207 h 1210"/>
              <a:gd name="T26" fmla="*/ 57 w 386"/>
              <a:gd name="T27" fmla="*/ 370 h 1210"/>
              <a:gd name="T28" fmla="*/ 38 w 386"/>
              <a:gd name="T29" fmla="*/ 604 h 1210"/>
              <a:gd name="T30" fmla="*/ 68 w 386"/>
              <a:gd name="T31" fmla="*/ 598 h 1210"/>
              <a:gd name="T32" fmla="*/ 68 w 386"/>
              <a:gd name="T33" fmla="*/ 607 h 1210"/>
              <a:gd name="T34" fmla="*/ 41 w 386"/>
              <a:gd name="T35" fmla="*/ 619 h 1210"/>
              <a:gd name="T36" fmla="*/ 47 w 386"/>
              <a:gd name="T37" fmla="*/ 662 h 1210"/>
              <a:gd name="T38" fmla="*/ 3 w 386"/>
              <a:gd name="T39" fmla="*/ 849 h 1210"/>
              <a:gd name="T40" fmla="*/ 99 w 386"/>
              <a:gd name="T41" fmla="*/ 898 h 1210"/>
              <a:gd name="T42" fmla="*/ 118 w 386"/>
              <a:gd name="T43" fmla="*/ 899 h 1210"/>
              <a:gd name="T44" fmla="*/ 127 w 386"/>
              <a:gd name="T45" fmla="*/ 1051 h 1210"/>
              <a:gd name="T46" fmla="*/ 118 w 386"/>
              <a:gd name="T47" fmla="*/ 1153 h 1210"/>
              <a:gd name="T48" fmla="*/ 181 w 386"/>
              <a:gd name="T49" fmla="*/ 1159 h 1210"/>
              <a:gd name="T50" fmla="*/ 194 w 386"/>
              <a:gd name="T51" fmla="*/ 1084 h 1210"/>
              <a:gd name="T52" fmla="*/ 192 w 386"/>
              <a:gd name="T53" fmla="*/ 968 h 1210"/>
              <a:gd name="T54" fmla="*/ 222 w 386"/>
              <a:gd name="T55" fmla="*/ 712 h 1210"/>
              <a:gd name="T56" fmla="*/ 252 w 386"/>
              <a:gd name="T57" fmla="*/ 767 h 1210"/>
              <a:gd name="T58" fmla="*/ 285 w 386"/>
              <a:gd name="T59" fmla="*/ 1024 h 1210"/>
              <a:gd name="T60" fmla="*/ 277 w 386"/>
              <a:gd name="T61" fmla="*/ 1067 h 1210"/>
              <a:gd name="T62" fmla="*/ 298 w 386"/>
              <a:gd name="T63" fmla="*/ 1146 h 1210"/>
              <a:gd name="T64" fmla="*/ 355 w 386"/>
              <a:gd name="T65" fmla="*/ 1205 h 1210"/>
              <a:gd name="T66" fmla="*/ 347 w 386"/>
              <a:gd name="T67" fmla="*/ 1105 h 1210"/>
              <a:gd name="T68" fmla="*/ 351 w 386"/>
              <a:gd name="T69" fmla="*/ 1046 h 1210"/>
              <a:gd name="T70" fmla="*/ 356 w 386"/>
              <a:gd name="T71" fmla="*/ 829 h 1210"/>
              <a:gd name="T72" fmla="*/ 354 w 386"/>
              <a:gd name="T73" fmla="*/ 603 h 1210"/>
              <a:gd name="T74" fmla="*/ 367 w 386"/>
              <a:gd name="T75" fmla="*/ 565 h 1210"/>
              <a:gd name="T76" fmla="*/ 109 w 386"/>
              <a:gd name="T77" fmla="*/ 669 h 1210"/>
              <a:gd name="T78" fmla="*/ 91 w 386"/>
              <a:gd name="T79" fmla="*/ 666 h 1210"/>
              <a:gd name="T80" fmla="*/ 90 w 386"/>
              <a:gd name="T81" fmla="*/ 617 h 1210"/>
              <a:gd name="T82" fmla="*/ 101 w 386"/>
              <a:gd name="T83" fmla="*/ 628 h 1210"/>
              <a:gd name="T84" fmla="*/ 108 w 386"/>
              <a:gd name="T85" fmla="*/ 649 h 1210"/>
              <a:gd name="T86" fmla="*/ 223 w 386"/>
              <a:gd name="T87" fmla="*/ 505 h 1210"/>
              <a:gd name="T88" fmla="*/ 221 w 386"/>
              <a:gd name="T89" fmla="*/ 232 h 1210"/>
              <a:gd name="T90" fmla="*/ 215 w 386"/>
              <a:gd name="T91" fmla="*/ 208 h 1210"/>
              <a:gd name="T92" fmla="*/ 205 w 386"/>
              <a:gd name="T93" fmla="*/ 231 h 1210"/>
              <a:gd name="T94" fmla="*/ 199 w 386"/>
              <a:gd name="T95" fmla="*/ 505 h 1210"/>
              <a:gd name="T96" fmla="*/ 190 w 386"/>
              <a:gd name="T97" fmla="*/ 325 h 1210"/>
              <a:gd name="T98" fmla="*/ 173 w 386"/>
              <a:gd name="T99" fmla="*/ 188 h 1210"/>
              <a:gd name="T100" fmla="*/ 182 w 386"/>
              <a:gd name="T101" fmla="*/ 176 h 1210"/>
              <a:gd name="T102" fmla="*/ 248 w 386"/>
              <a:gd name="T103" fmla="*/ 179 h 1210"/>
              <a:gd name="T104" fmla="*/ 259 w 386"/>
              <a:gd name="T105" fmla="*/ 196 h 1210"/>
              <a:gd name="T106" fmla="*/ 258 w 386"/>
              <a:gd name="T107" fmla="*/ 201 h 1210"/>
              <a:gd name="T108" fmla="*/ 260 w 386"/>
              <a:gd name="T109" fmla="*/ 256 h 1210"/>
              <a:gd name="T110" fmla="*/ 301 w 386"/>
              <a:gd name="T111" fmla="*/ 488 h 1210"/>
              <a:gd name="T112" fmla="*/ 360 w 386"/>
              <a:gd name="T113" fmla="*/ 585 h 1210"/>
              <a:gd name="T114" fmla="*/ 328 w 386"/>
              <a:gd name="T115" fmla="*/ 554 h 1210"/>
              <a:gd name="T116" fmla="*/ 360 w 386"/>
              <a:gd name="T117" fmla="*/ 585 h 1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86" h="1210">
                <a:moveTo>
                  <a:pt x="379" y="512"/>
                </a:moveTo>
                <a:cubicBezTo>
                  <a:pt x="385" y="497"/>
                  <a:pt x="386" y="471"/>
                  <a:pt x="379" y="464"/>
                </a:cubicBezTo>
                <a:cubicBezTo>
                  <a:pt x="372" y="456"/>
                  <a:pt x="383" y="413"/>
                  <a:pt x="376" y="380"/>
                </a:cubicBezTo>
                <a:cubicBezTo>
                  <a:pt x="370" y="347"/>
                  <a:pt x="365" y="295"/>
                  <a:pt x="364" y="267"/>
                </a:cubicBezTo>
                <a:cubicBezTo>
                  <a:pt x="364" y="239"/>
                  <a:pt x="362" y="219"/>
                  <a:pt x="326" y="210"/>
                </a:cubicBezTo>
                <a:cubicBezTo>
                  <a:pt x="302" y="204"/>
                  <a:pt x="282" y="197"/>
                  <a:pt x="269" y="191"/>
                </a:cubicBezTo>
                <a:cubicBezTo>
                  <a:pt x="269" y="191"/>
                  <a:pt x="255" y="179"/>
                  <a:pt x="252" y="168"/>
                </a:cubicBezTo>
                <a:cubicBezTo>
                  <a:pt x="251" y="159"/>
                  <a:pt x="251" y="150"/>
                  <a:pt x="251" y="145"/>
                </a:cubicBezTo>
                <a:cubicBezTo>
                  <a:pt x="253" y="136"/>
                  <a:pt x="253" y="129"/>
                  <a:pt x="253" y="124"/>
                </a:cubicBezTo>
                <a:cubicBezTo>
                  <a:pt x="253" y="118"/>
                  <a:pt x="264" y="126"/>
                  <a:pt x="266" y="116"/>
                </a:cubicBezTo>
                <a:cubicBezTo>
                  <a:pt x="269" y="107"/>
                  <a:pt x="271" y="85"/>
                  <a:pt x="269" y="84"/>
                </a:cubicBezTo>
                <a:cubicBezTo>
                  <a:pt x="267" y="82"/>
                  <a:pt x="265" y="82"/>
                  <a:pt x="263" y="82"/>
                </a:cubicBezTo>
                <a:cubicBezTo>
                  <a:pt x="263" y="79"/>
                  <a:pt x="265" y="59"/>
                  <a:pt x="263" y="38"/>
                </a:cubicBezTo>
                <a:cubicBezTo>
                  <a:pt x="262" y="18"/>
                  <a:pt x="242" y="2"/>
                  <a:pt x="205" y="0"/>
                </a:cubicBezTo>
                <a:cubicBezTo>
                  <a:pt x="184" y="0"/>
                  <a:pt x="160" y="16"/>
                  <a:pt x="157" y="38"/>
                </a:cubicBezTo>
                <a:cubicBezTo>
                  <a:pt x="154" y="60"/>
                  <a:pt x="155" y="90"/>
                  <a:pt x="155" y="90"/>
                </a:cubicBezTo>
                <a:cubicBezTo>
                  <a:pt x="155" y="90"/>
                  <a:pt x="148" y="105"/>
                  <a:pt x="154" y="117"/>
                </a:cubicBezTo>
                <a:cubicBezTo>
                  <a:pt x="160" y="129"/>
                  <a:pt x="174" y="126"/>
                  <a:pt x="174" y="126"/>
                </a:cubicBezTo>
                <a:cubicBezTo>
                  <a:pt x="174" y="126"/>
                  <a:pt x="177" y="145"/>
                  <a:pt x="177" y="155"/>
                </a:cubicBezTo>
                <a:cubicBezTo>
                  <a:pt x="177" y="160"/>
                  <a:pt x="177" y="164"/>
                  <a:pt x="176" y="167"/>
                </a:cubicBezTo>
                <a:cubicBezTo>
                  <a:pt x="176" y="167"/>
                  <a:pt x="176" y="167"/>
                  <a:pt x="176" y="167"/>
                </a:cubicBezTo>
                <a:cubicBezTo>
                  <a:pt x="176" y="167"/>
                  <a:pt x="177" y="167"/>
                  <a:pt x="177" y="167"/>
                </a:cubicBezTo>
                <a:cubicBezTo>
                  <a:pt x="176" y="167"/>
                  <a:pt x="176" y="167"/>
                  <a:pt x="176" y="167"/>
                </a:cubicBezTo>
                <a:cubicBezTo>
                  <a:pt x="176" y="167"/>
                  <a:pt x="164" y="182"/>
                  <a:pt x="156" y="186"/>
                </a:cubicBezTo>
                <a:cubicBezTo>
                  <a:pt x="143" y="192"/>
                  <a:pt x="123" y="200"/>
                  <a:pt x="107" y="205"/>
                </a:cubicBezTo>
                <a:cubicBezTo>
                  <a:pt x="104" y="206"/>
                  <a:pt x="102" y="206"/>
                  <a:pt x="99" y="207"/>
                </a:cubicBezTo>
                <a:cubicBezTo>
                  <a:pt x="80" y="213"/>
                  <a:pt x="65" y="218"/>
                  <a:pt x="65" y="244"/>
                </a:cubicBezTo>
                <a:cubicBezTo>
                  <a:pt x="64" y="274"/>
                  <a:pt x="61" y="331"/>
                  <a:pt x="57" y="370"/>
                </a:cubicBezTo>
                <a:cubicBezTo>
                  <a:pt x="53" y="408"/>
                  <a:pt x="41" y="490"/>
                  <a:pt x="41" y="516"/>
                </a:cubicBezTo>
                <a:cubicBezTo>
                  <a:pt x="40" y="542"/>
                  <a:pt x="37" y="598"/>
                  <a:pt x="38" y="604"/>
                </a:cubicBezTo>
                <a:cubicBezTo>
                  <a:pt x="38" y="609"/>
                  <a:pt x="42" y="609"/>
                  <a:pt x="42" y="615"/>
                </a:cubicBezTo>
                <a:cubicBezTo>
                  <a:pt x="43" y="612"/>
                  <a:pt x="48" y="598"/>
                  <a:pt x="68" y="598"/>
                </a:cubicBezTo>
                <a:cubicBezTo>
                  <a:pt x="90" y="598"/>
                  <a:pt x="90" y="614"/>
                  <a:pt x="90" y="614"/>
                </a:cubicBezTo>
                <a:cubicBezTo>
                  <a:pt x="83" y="607"/>
                  <a:pt x="83" y="607"/>
                  <a:pt x="68" y="607"/>
                </a:cubicBezTo>
                <a:cubicBezTo>
                  <a:pt x="54" y="606"/>
                  <a:pt x="43" y="614"/>
                  <a:pt x="42" y="615"/>
                </a:cubicBezTo>
                <a:cubicBezTo>
                  <a:pt x="42" y="616"/>
                  <a:pt x="42" y="618"/>
                  <a:pt x="41" y="619"/>
                </a:cubicBezTo>
                <a:cubicBezTo>
                  <a:pt x="39" y="630"/>
                  <a:pt x="39" y="639"/>
                  <a:pt x="45" y="646"/>
                </a:cubicBezTo>
                <a:cubicBezTo>
                  <a:pt x="50" y="653"/>
                  <a:pt x="47" y="662"/>
                  <a:pt x="47" y="662"/>
                </a:cubicBezTo>
                <a:cubicBezTo>
                  <a:pt x="0" y="660"/>
                  <a:pt x="0" y="660"/>
                  <a:pt x="0" y="660"/>
                </a:cubicBezTo>
                <a:cubicBezTo>
                  <a:pt x="3" y="849"/>
                  <a:pt x="3" y="849"/>
                  <a:pt x="3" y="849"/>
                </a:cubicBezTo>
                <a:cubicBezTo>
                  <a:pt x="78" y="907"/>
                  <a:pt x="78" y="907"/>
                  <a:pt x="78" y="907"/>
                </a:cubicBezTo>
                <a:cubicBezTo>
                  <a:pt x="78" y="907"/>
                  <a:pt x="89" y="899"/>
                  <a:pt x="99" y="898"/>
                </a:cubicBezTo>
                <a:cubicBezTo>
                  <a:pt x="100" y="898"/>
                  <a:pt x="101" y="898"/>
                  <a:pt x="101" y="898"/>
                </a:cubicBezTo>
                <a:cubicBezTo>
                  <a:pt x="112" y="898"/>
                  <a:pt x="118" y="899"/>
                  <a:pt x="118" y="899"/>
                </a:cubicBezTo>
                <a:cubicBezTo>
                  <a:pt x="118" y="899"/>
                  <a:pt x="115" y="955"/>
                  <a:pt x="115" y="977"/>
                </a:cubicBezTo>
                <a:cubicBezTo>
                  <a:pt x="115" y="1000"/>
                  <a:pt x="117" y="1035"/>
                  <a:pt x="127" y="1051"/>
                </a:cubicBezTo>
                <a:cubicBezTo>
                  <a:pt x="136" y="1067"/>
                  <a:pt x="138" y="1073"/>
                  <a:pt x="138" y="1087"/>
                </a:cubicBezTo>
                <a:cubicBezTo>
                  <a:pt x="138" y="1101"/>
                  <a:pt x="117" y="1140"/>
                  <a:pt x="118" y="1153"/>
                </a:cubicBezTo>
                <a:cubicBezTo>
                  <a:pt x="118" y="1166"/>
                  <a:pt x="121" y="1186"/>
                  <a:pt x="143" y="1186"/>
                </a:cubicBezTo>
                <a:cubicBezTo>
                  <a:pt x="165" y="1185"/>
                  <a:pt x="181" y="1176"/>
                  <a:pt x="181" y="1159"/>
                </a:cubicBezTo>
                <a:cubicBezTo>
                  <a:pt x="181" y="1141"/>
                  <a:pt x="178" y="1130"/>
                  <a:pt x="185" y="1124"/>
                </a:cubicBezTo>
                <a:cubicBezTo>
                  <a:pt x="193" y="1117"/>
                  <a:pt x="181" y="1101"/>
                  <a:pt x="194" y="1084"/>
                </a:cubicBezTo>
                <a:cubicBezTo>
                  <a:pt x="206" y="1067"/>
                  <a:pt x="193" y="1066"/>
                  <a:pt x="196" y="1050"/>
                </a:cubicBezTo>
                <a:cubicBezTo>
                  <a:pt x="199" y="1034"/>
                  <a:pt x="193" y="987"/>
                  <a:pt x="192" y="968"/>
                </a:cubicBezTo>
                <a:cubicBezTo>
                  <a:pt x="191" y="949"/>
                  <a:pt x="194" y="926"/>
                  <a:pt x="204" y="846"/>
                </a:cubicBezTo>
                <a:cubicBezTo>
                  <a:pt x="213" y="765"/>
                  <a:pt x="219" y="729"/>
                  <a:pt x="222" y="712"/>
                </a:cubicBezTo>
                <a:cubicBezTo>
                  <a:pt x="225" y="694"/>
                  <a:pt x="229" y="672"/>
                  <a:pt x="229" y="672"/>
                </a:cubicBezTo>
                <a:cubicBezTo>
                  <a:pt x="229" y="672"/>
                  <a:pt x="242" y="748"/>
                  <a:pt x="252" y="767"/>
                </a:cubicBezTo>
                <a:cubicBezTo>
                  <a:pt x="262" y="785"/>
                  <a:pt x="274" y="879"/>
                  <a:pt x="277" y="907"/>
                </a:cubicBezTo>
                <a:cubicBezTo>
                  <a:pt x="280" y="934"/>
                  <a:pt x="278" y="1015"/>
                  <a:pt x="285" y="1024"/>
                </a:cubicBezTo>
                <a:cubicBezTo>
                  <a:pt x="291" y="1032"/>
                  <a:pt x="294" y="1044"/>
                  <a:pt x="294" y="1044"/>
                </a:cubicBezTo>
                <a:cubicBezTo>
                  <a:pt x="294" y="1044"/>
                  <a:pt x="277" y="1054"/>
                  <a:pt x="277" y="1067"/>
                </a:cubicBezTo>
                <a:cubicBezTo>
                  <a:pt x="277" y="1081"/>
                  <a:pt x="290" y="1092"/>
                  <a:pt x="289" y="1110"/>
                </a:cubicBezTo>
                <a:cubicBezTo>
                  <a:pt x="289" y="1128"/>
                  <a:pt x="291" y="1143"/>
                  <a:pt x="298" y="1146"/>
                </a:cubicBezTo>
                <a:cubicBezTo>
                  <a:pt x="305" y="1150"/>
                  <a:pt x="304" y="1180"/>
                  <a:pt x="313" y="1191"/>
                </a:cubicBezTo>
                <a:cubicBezTo>
                  <a:pt x="322" y="1201"/>
                  <a:pt x="337" y="1210"/>
                  <a:pt x="355" y="1205"/>
                </a:cubicBezTo>
                <a:cubicBezTo>
                  <a:pt x="373" y="1199"/>
                  <a:pt x="373" y="1175"/>
                  <a:pt x="364" y="1152"/>
                </a:cubicBezTo>
                <a:cubicBezTo>
                  <a:pt x="355" y="1129"/>
                  <a:pt x="344" y="1114"/>
                  <a:pt x="347" y="1105"/>
                </a:cubicBezTo>
                <a:cubicBezTo>
                  <a:pt x="351" y="1096"/>
                  <a:pt x="354" y="1082"/>
                  <a:pt x="345" y="1073"/>
                </a:cubicBezTo>
                <a:cubicBezTo>
                  <a:pt x="336" y="1064"/>
                  <a:pt x="345" y="1054"/>
                  <a:pt x="351" y="1046"/>
                </a:cubicBezTo>
                <a:cubicBezTo>
                  <a:pt x="357" y="1038"/>
                  <a:pt x="356" y="1002"/>
                  <a:pt x="356" y="982"/>
                </a:cubicBezTo>
                <a:cubicBezTo>
                  <a:pt x="357" y="962"/>
                  <a:pt x="354" y="864"/>
                  <a:pt x="356" y="829"/>
                </a:cubicBezTo>
                <a:cubicBezTo>
                  <a:pt x="357" y="793"/>
                  <a:pt x="360" y="685"/>
                  <a:pt x="355" y="655"/>
                </a:cubicBezTo>
                <a:cubicBezTo>
                  <a:pt x="350" y="625"/>
                  <a:pt x="354" y="603"/>
                  <a:pt x="354" y="603"/>
                </a:cubicBezTo>
                <a:cubicBezTo>
                  <a:pt x="354" y="603"/>
                  <a:pt x="366" y="609"/>
                  <a:pt x="366" y="597"/>
                </a:cubicBezTo>
                <a:cubicBezTo>
                  <a:pt x="366" y="586"/>
                  <a:pt x="362" y="584"/>
                  <a:pt x="367" y="565"/>
                </a:cubicBezTo>
                <a:cubicBezTo>
                  <a:pt x="372" y="545"/>
                  <a:pt x="373" y="527"/>
                  <a:pt x="379" y="512"/>
                </a:cubicBezTo>
                <a:close/>
                <a:moveTo>
                  <a:pt x="109" y="669"/>
                </a:moveTo>
                <a:cubicBezTo>
                  <a:pt x="99" y="668"/>
                  <a:pt x="99" y="668"/>
                  <a:pt x="99" y="668"/>
                </a:cubicBezTo>
                <a:cubicBezTo>
                  <a:pt x="91" y="666"/>
                  <a:pt x="91" y="666"/>
                  <a:pt x="91" y="666"/>
                </a:cubicBezTo>
                <a:cubicBezTo>
                  <a:pt x="91" y="666"/>
                  <a:pt x="93" y="653"/>
                  <a:pt x="90" y="644"/>
                </a:cubicBezTo>
                <a:cubicBezTo>
                  <a:pt x="87" y="635"/>
                  <a:pt x="88" y="627"/>
                  <a:pt x="90" y="617"/>
                </a:cubicBezTo>
                <a:cubicBezTo>
                  <a:pt x="90" y="617"/>
                  <a:pt x="93" y="627"/>
                  <a:pt x="99" y="628"/>
                </a:cubicBezTo>
                <a:cubicBezTo>
                  <a:pt x="100" y="628"/>
                  <a:pt x="100" y="628"/>
                  <a:pt x="101" y="628"/>
                </a:cubicBezTo>
                <a:cubicBezTo>
                  <a:pt x="108" y="628"/>
                  <a:pt x="111" y="629"/>
                  <a:pt x="111" y="629"/>
                </a:cubicBezTo>
                <a:cubicBezTo>
                  <a:pt x="111" y="629"/>
                  <a:pt x="108" y="640"/>
                  <a:pt x="108" y="649"/>
                </a:cubicBezTo>
                <a:cubicBezTo>
                  <a:pt x="108" y="659"/>
                  <a:pt x="109" y="669"/>
                  <a:pt x="109" y="669"/>
                </a:cubicBezTo>
                <a:close/>
                <a:moveTo>
                  <a:pt x="223" y="505"/>
                </a:moveTo>
                <a:cubicBezTo>
                  <a:pt x="225" y="464"/>
                  <a:pt x="224" y="347"/>
                  <a:pt x="223" y="322"/>
                </a:cubicBezTo>
                <a:cubicBezTo>
                  <a:pt x="223" y="296"/>
                  <a:pt x="218" y="239"/>
                  <a:pt x="221" y="232"/>
                </a:cubicBezTo>
                <a:cubicBezTo>
                  <a:pt x="224" y="224"/>
                  <a:pt x="232" y="218"/>
                  <a:pt x="241" y="223"/>
                </a:cubicBezTo>
                <a:cubicBezTo>
                  <a:pt x="241" y="223"/>
                  <a:pt x="231" y="208"/>
                  <a:pt x="215" y="208"/>
                </a:cubicBezTo>
                <a:cubicBezTo>
                  <a:pt x="199" y="208"/>
                  <a:pt x="188" y="223"/>
                  <a:pt x="188" y="223"/>
                </a:cubicBezTo>
                <a:cubicBezTo>
                  <a:pt x="188" y="223"/>
                  <a:pt x="206" y="219"/>
                  <a:pt x="205" y="231"/>
                </a:cubicBezTo>
                <a:cubicBezTo>
                  <a:pt x="205" y="243"/>
                  <a:pt x="199" y="305"/>
                  <a:pt x="199" y="346"/>
                </a:cubicBezTo>
                <a:cubicBezTo>
                  <a:pt x="199" y="383"/>
                  <a:pt x="196" y="472"/>
                  <a:pt x="199" y="505"/>
                </a:cubicBezTo>
                <a:cubicBezTo>
                  <a:pt x="187" y="504"/>
                  <a:pt x="183" y="503"/>
                  <a:pt x="183" y="503"/>
                </a:cubicBezTo>
                <a:cubicBezTo>
                  <a:pt x="183" y="503"/>
                  <a:pt x="194" y="386"/>
                  <a:pt x="190" y="325"/>
                </a:cubicBezTo>
                <a:cubicBezTo>
                  <a:pt x="186" y="279"/>
                  <a:pt x="178" y="220"/>
                  <a:pt x="173" y="188"/>
                </a:cubicBezTo>
                <a:cubicBezTo>
                  <a:pt x="173" y="188"/>
                  <a:pt x="173" y="188"/>
                  <a:pt x="173" y="188"/>
                </a:cubicBezTo>
                <a:cubicBezTo>
                  <a:pt x="173" y="188"/>
                  <a:pt x="178" y="170"/>
                  <a:pt x="182" y="176"/>
                </a:cubicBezTo>
                <a:cubicBezTo>
                  <a:pt x="182" y="176"/>
                  <a:pt x="182" y="176"/>
                  <a:pt x="182" y="176"/>
                </a:cubicBezTo>
                <a:cubicBezTo>
                  <a:pt x="190" y="189"/>
                  <a:pt x="203" y="204"/>
                  <a:pt x="212" y="204"/>
                </a:cubicBezTo>
                <a:cubicBezTo>
                  <a:pt x="222" y="204"/>
                  <a:pt x="238" y="193"/>
                  <a:pt x="248" y="179"/>
                </a:cubicBezTo>
                <a:cubicBezTo>
                  <a:pt x="248" y="179"/>
                  <a:pt x="248" y="179"/>
                  <a:pt x="248" y="179"/>
                </a:cubicBezTo>
                <a:cubicBezTo>
                  <a:pt x="248" y="179"/>
                  <a:pt x="258" y="182"/>
                  <a:pt x="259" y="196"/>
                </a:cubicBezTo>
                <a:cubicBezTo>
                  <a:pt x="259" y="197"/>
                  <a:pt x="258" y="199"/>
                  <a:pt x="258" y="201"/>
                </a:cubicBezTo>
                <a:cubicBezTo>
                  <a:pt x="258" y="201"/>
                  <a:pt x="258" y="201"/>
                  <a:pt x="258" y="201"/>
                </a:cubicBezTo>
                <a:cubicBezTo>
                  <a:pt x="258" y="201"/>
                  <a:pt x="258" y="201"/>
                  <a:pt x="258" y="201"/>
                </a:cubicBezTo>
                <a:cubicBezTo>
                  <a:pt x="258" y="213"/>
                  <a:pt x="258" y="230"/>
                  <a:pt x="260" y="256"/>
                </a:cubicBezTo>
                <a:cubicBezTo>
                  <a:pt x="263" y="335"/>
                  <a:pt x="277" y="429"/>
                  <a:pt x="284" y="450"/>
                </a:cubicBezTo>
                <a:cubicBezTo>
                  <a:pt x="292" y="472"/>
                  <a:pt x="301" y="488"/>
                  <a:pt x="301" y="488"/>
                </a:cubicBezTo>
                <a:cubicBezTo>
                  <a:pt x="301" y="488"/>
                  <a:pt x="251" y="504"/>
                  <a:pt x="223" y="505"/>
                </a:cubicBezTo>
                <a:close/>
                <a:moveTo>
                  <a:pt x="360" y="585"/>
                </a:moveTo>
                <a:cubicBezTo>
                  <a:pt x="358" y="573"/>
                  <a:pt x="361" y="568"/>
                  <a:pt x="352" y="561"/>
                </a:cubicBezTo>
                <a:cubicBezTo>
                  <a:pt x="343" y="554"/>
                  <a:pt x="328" y="554"/>
                  <a:pt x="328" y="554"/>
                </a:cubicBezTo>
                <a:cubicBezTo>
                  <a:pt x="328" y="554"/>
                  <a:pt x="350" y="545"/>
                  <a:pt x="360" y="557"/>
                </a:cubicBezTo>
                <a:cubicBezTo>
                  <a:pt x="369" y="570"/>
                  <a:pt x="360" y="585"/>
                  <a:pt x="360" y="585"/>
                </a:cubicBezTo>
                <a:close/>
              </a:path>
            </a:pathLst>
          </a:custGeom>
          <a:solidFill>
            <a:srgbClr val="5B9BD5"/>
          </a:solidFill>
          <a:ln>
            <a:noFill/>
          </a:ln>
          <a:effectLst>
            <a:outerShdw blurRad="76200" dir="13500000" sy="23000" kx="1200000" algn="br" rotWithShape="0">
              <a:prstClr val="black">
                <a:alpha val="6000"/>
              </a:prstClr>
            </a:outerShdw>
          </a:effectLst>
        </p:spPr>
        <p:txBody>
          <a:bodyPr anchor="ctr"/>
          <a:lstStyle/>
          <a:p>
            <a:pPr algn="ctr"/>
            <a:endParaRPr/>
          </a:p>
        </p:txBody>
      </p:sp>
      <p:sp>
        <p:nvSpPr>
          <p:cNvPr id="8" name="ïṣḻîḓe">
            <a:extLst>
              <a:ext uri="{FF2B5EF4-FFF2-40B4-BE49-F238E27FC236}">
                <a16:creationId xmlns:a16="http://schemas.microsoft.com/office/drawing/2014/main" id="{EF03E0C6-E232-A757-A46C-DAC01815CE41}"/>
              </a:ext>
            </a:extLst>
          </p:cNvPr>
          <p:cNvSpPr/>
          <p:nvPr/>
        </p:nvSpPr>
        <p:spPr bwMode="auto">
          <a:xfrm>
            <a:off x="4672671" y="2710491"/>
            <a:ext cx="763979" cy="2840485"/>
          </a:xfrm>
          <a:custGeom>
            <a:avLst/>
            <a:gdLst>
              <a:gd name="T0" fmla="*/ 221 w 224"/>
              <a:gd name="T1" fmla="*/ 237 h 906"/>
              <a:gd name="T2" fmla="*/ 178 w 224"/>
              <a:gd name="T3" fmla="*/ 151 h 906"/>
              <a:gd name="T4" fmla="*/ 161 w 224"/>
              <a:gd name="T5" fmla="*/ 98 h 906"/>
              <a:gd name="T6" fmla="*/ 148 w 224"/>
              <a:gd name="T7" fmla="*/ 36 h 906"/>
              <a:gd name="T8" fmla="*/ 107 w 224"/>
              <a:gd name="T9" fmla="*/ 0 h 906"/>
              <a:gd name="T10" fmla="*/ 63 w 224"/>
              <a:gd name="T11" fmla="*/ 101 h 906"/>
              <a:gd name="T12" fmla="*/ 48 w 224"/>
              <a:gd name="T13" fmla="*/ 145 h 906"/>
              <a:gd name="T14" fmla="*/ 7 w 224"/>
              <a:gd name="T15" fmla="*/ 204 h 906"/>
              <a:gd name="T16" fmla="*/ 2 w 224"/>
              <a:gd name="T17" fmla="*/ 302 h 906"/>
              <a:gd name="T18" fmla="*/ 28 w 224"/>
              <a:gd name="T19" fmla="*/ 360 h 906"/>
              <a:gd name="T20" fmla="*/ 31 w 224"/>
              <a:gd name="T21" fmla="*/ 411 h 906"/>
              <a:gd name="T22" fmla="*/ 35 w 224"/>
              <a:gd name="T23" fmla="*/ 565 h 906"/>
              <a:gd name="T24" fmla="*/ 54 w 224"/>
              <a:gd name="T25" fmla="*/ 607 h 906"/>
              <a:gd name="T26" fmla="*/ 81 w 224"/>
              <a:gd name="T27" fmla="*/ 790 h 906"/>
              <a:gd name="T28" fmla="*/ 89 w 224"/>
              <a:gd name="T29" fmla="*/ 869 h 906"/>
              <a:gd name="T30" fmla="*/ 112 w 224"/>
              <a:gd name="T31" fmla="*/ 906 h 906"/>
              <a:gd name="T32" fmla="*/ 122 w 224"/>
              <a:gd name="T33" fmla="*/ 847 h 906"/>
              <a:gd name="T34" fmla="*/ 157 w 224"/>
              <a:gd name="T35" fmla="*/ 853 h 906"/>
              <a:gd name="T36" fmla="*/ 124 w 224"/>
              <a:gd name="T37" fmla="*/ 764 h 906"/>
              <a:gd name="T38" fmla="*/ 156 w 224"/>
              <a:gd name="T39" fmla="*/ 611 h 906"/>
              <a:gd name="T40" fmla="*/ 166 w 224"/>
              <a:gd name="T41" fmla="*/ 582 h 906"/>
              <a:gd name="T42" fmla="*/ 190 w 224"/>
              <a:gd name="T43" fmla="*/ 474 h 906"/>
              <a:gd name="T44" fmla="*/ 206 w 224"/>
              <a:gd name="T45" fmla="*/ 414 h 906"/>
              <a:gd name="T46" fmla="*/ 192 w 224"/>
              <a:gd name="T47" fmla="*/ 313 h 906"/>
              <a:gd name="T48" fmla="*/ 73 w 224"/>
              <a:gd name="T49" fmla="*/ 279 h 906"/>
              <a:gd name="T50" fmla="*/ 63 w 224"/>
              <a:gd name="T51" fmla="*/ 289 h 906"/>
              <a:gd name="T52" fmla="*/ 73 w 224"/>
              <a:gd name="T53" fmla="*/ 269 h 906"/>
              <a:gd name="T54" fmla="*/ 110 w 224"/>
              <a:gd name="T55" fmla="*/ 621 h 906"/>
              <a:gd name="T56" fmla="*/ 107 w 224"/>
              <a:gd name="T57" fmla="*/ 646 h 906"/>
              <a:gd name="T58" fmla="*/ 104 w 224"/>
              <a:gd name="T59" fmla="*/ 612 h 906"/>
              <a:gd name="T60" fmla="*/ 110 w 224"/>
              <a:gd name="T61" fmla="*/ 580 h 906"/>
              <a:gd name="T62" fmla="*/ 116 w 224"/>
              <a:gd name="T63" fmla="*/ 225 h 906"/>
              <a:gd name="T64" fmla="*/ 91 w 224"/>
              <a:gd name="T65" fmla="*/ 130 h 906"/>
              <a:gd name="T66" fmla="*/ 115 w 224"/>
              <a:gd name="T67" fmla="*/ 200 h 906"/>
              <a:gd name="T68" fmla="*/ 128 w 224"/>
              <a:gd name="T69" fmla="*/ 156 h 906"/>
              <a:gd name="T70" fmla="*/ 143 w 224"/>
              <a:gd name="T71" fmla="*/ 147 h 906"/>
              <a:gd name="T72" fmla="*/ 116 w 224"/>
              <a:gd name="T73" fmla="*/ 225 h 906"/>
              <a:gd name="T74" fmla="*/ 138 w 224"/>
              <a:gd name="T75" fmla="*/ 333 h 906"/>
              <a:gd name="T76" fmla="*/ 149 w 224"/>
              <a:gd name="T77" fmla="*/ 315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4" h="906">
                <a:moveTo>
                  <a:pt x="215" y="296"/>
                </a:moveTo>
                <a:cubicBezTo>
                  <a:pt x="222" y="281"/>
                  <a:pt x="224" y="258"/>
                  <a:pt x="221" y="237"/>
                </a:cubicBezTo>
                <a:cubicBezTo>
                  <a:pt x="219" y="217"/>
                  <a:pt x="217" y="187"/>
                  <a:pt x="211" y="170"/>
                </a:cubicBezTo>
                <a:cubicBezTo>
                  <a:pt x="204" y="152"/>
                  <a:pt x="178" y="151"/>
                  <a:pt x="178" y="151"/>
                </a:cubicBezTo>
                <a:cubicBezTo>
                  <a:pt x="178" y="151"/>
                  <a:pt x="180" y="142"/>
                  <a:pt x="172" y="133"/>
                </a:cubicBezTo>
                <a:cubicBezTo>
                  <a:pt x="164" y="124"/>
                  <a:pt x="163" y="113"/>
                  <a:pt x="161" y="98"/>
                </a:cubicBezTo>
                <a:cubicBezTo>
                  <a:pt x="159" y="82"/>
                  <a:pt x="155" y="72"/>
                  <a:pt x="155" y="62"/>
                </a:cubicBezTo>
                <a:cubicBezTo>
                  <a:pt x="155" y="52"/>
                  <a:pt x="152" y="53"/>
                  <a:pt x="148" y="36"/>
                </a:cubicBezTo>
                <a:cubicBezTo>
                  <a:pt x="144" y="19"/>
                  <a:pt x="127" y="0"/>
                  <a:pt x="107" y="0"/>
                </a:cubicBezTo>
                <a:cubicBezTo>
                  <a:pt x="107" y="0"/>
                  <a:pt x="107" y="0"/>
                  <a:pt x="107" y="0"/>
                </a:cubicBezTo>
                <a:cubicBezTo>
                  <a:pt x="75" y="0"/>
                  <a:pt x="67" y="48"/>
                  <a:pt x="64" y="64"/>
                </a:cubicBezTo>
                <a:cubicBezTo>
                  <a:pt x="62" y="79"/>
                  <a:pt x="58" y="89"/>
                  <a:pt x="63" y="101"/>
                </a:cubicBezTo>
                <a:cubicBezTo>
                  <a:pt x="68" y="113"/>
                  <a:pt x="62" y="116"/>
                  <a:pt x="50" y="125"/>
                </a:cubicBezTo>
                <a:cubicBezTo>
                  <a:pt x="39" y="135"/>
                  <a:pt x="48" y="145"/>
                  <a:pt x="48" y="145"/>
                </a:cubicBezTo>
                <a:cubicBezTo>
                  <a:pt x="48" y="145"/>
                  <a:pt x="37" y="152"/>
                  <a:pt x="28" y="154"/>
                </a:cubicBezTo>
                <a:cubicBezTo>
                  <a:pt x="19" y="155"/>
                  <a:pt x="9" y="186"/>
                  <a:pt x="7" y="204"/>
                </a:cubicBezTo>
                <a:cubicBezTo>
                  <a:pt x="5" y="221"/>
                  <a:pt x="4" y="220"/>
                  <a:pt x="2" y="233"/>
                </a:cubicBezTo>
                <a:cubicBezTo>
                  <a:pt x="0" y="247"/>
                  <a:pt x="1" y="279"/>
                  <a:pt x="2" y="302"/>
                </a:cubicBezTo>
                <a:cubicBezTo>
                  <a:pt x="4" y="324"/>
                  <a:pt x="31" y="326"/>
                  <a:pt x="31" y="326"/>
                </a:cubicBezTo>
                <a:cubicBezTo>
                  <a:pt x="31" y="326"/>
                  <a:pt x="31" y="348"/>
                  <a:pt x="28" y="360"/>
                </a:cubicBezTo>
                <a:cubicBezTo>
                  <a:pt x="24" y="373"/>
                  <a:pt x="7" y="405"/>
                  <a:pt x="12" y="407"/>
                </a:cubicBezTo>
                <a:cubicBezTo>
                  <a:pt x="16" y="409"/>
                  <a:pt x="31" y="411"/>
                  <a:pt x="31" y="411"/>
                </a:cubicBezTo>
                <a:cubicBezTo>
                  <a:pt x="31" y="411"/>
                  <a:pt x="28" y="447"/>
                  <a:pt x="30" y="465"/>
                </a:cubicBezTo>
                <a:cubicBezTo>
                  <a:pt x="31" y="483"/>
                  <a:pt x="35" y="544"/>
                  <a:pt x="35" y="565"/>
                </a:cubicBezTo>
                <a:cubicBezTo>
                  <a:pt x="35" y="586"/>
                  <a:pt x="50" y="579"/>
                  <a:pt x="50" y="579"/>
                </a:cubicBezTo>
                <a:cubicBezTo>
                  <a:pt x="50" y="579"/>
                  <a:pt x="52" y="592"/>
                  <a:pt x="54" y="607"/>
                </a:cubicBezTo>
                <a:cubicBezTo>
                  <a:pt x="56" y="622"/>
                  <a:pt x="54" y="641"/>
                  <a:pt x="52" y="663"/>
                </a:cubicBezTo>
                <a:cubicBezTo>
                  <a:pt x="51" y="685"/>
                  <a:pt x="75" y="770"/>
                  <a:pt x="81" y="790"/>
                </a:cubicBezTo>
                <a:cubicBezTo>
                  <a:pt x="88" y="809"/>
                  <a:pt x="92" y="819"/>
                  <a:pt x="88" y="831"/>
                </a:cubicBezTo>
                <a:cubicBezTo>
                  <a:pt x="85" y="844"/>
                  <a:pt x="90" y="848"/>
                  <a:pt x="89" y="869"/>
                </a:cubicBezTo>
                <a:cubicBezTo>
                  <a:pt x="89" y="888"/>
                  <a:pt x="96" y="902"/>
                  <a:pt x="107" y="905"/>
                </a:cubicBezTo>
                <a:cubicBezTo>
                  <a:pt x="109" y="906"/>
                  <a:pt x="111" y="906"/>
                  <a:pt x="112" y="906"/>
                </a:cubicBezTo>
                <a:cubicBezTo>
                  <a:pt x="126" y="906"/>
                  <a:pt x="129" y="872"/>
                  <a:pt x="126" y="865"/>
                </a:cubicBezTo>
                <a:cubicBezTo>
                  <a:pt x="123" y="857"/>
                  <a:pt x="122" y="847"/>
                  <a:pt x="122" y="847"/>
                </a:cubicBezTo>
                <a:cubicBezTo>
                  <a:pt x="122" y="847"/>
                  <a:pt x="127" y="853"/>
                  <a:pt x="134" y="855"/>
                </a:cubicBezTo>
                <a:cubicBezTo>
                  <a:pt x="140" y="857"/>
                  <a:pt x="150" y="857"/>
                  <a:pt x="157" y="853"/>
                </a:cubicBezTo>
                <a:cubicBezTo>
                  <a:pt x="164" y="848"/>
                  <a:pt x="151" y="828"/>
                  <a:pt x="141" y="818"/>
                </a:cubicBezTo>
                <a:cubicBezTo>
                  <a:pt x="132" y="808"/>
                  <a:pt x="124" y="784"/>
                  <a:pt x="124" y="764"/>
                </a:cubicBezTo>
                <a:cubicBezTo>
                  <a:pt x="124" y="745"/>
                  <a:pt x="141" y="698"/>
                  <a:pt x="149" y="670"/>
                </a:cubicBezTo>
                <a:cubicBezTo>
                  <a:pt x="158" y="643"/>
                  <a:pt x="153" y="617"/>
                  <a:pt x="156" y="611"/>
                </a:cubicBezTo>
                <a:cubicBezTo>
                  <a:pt x="158" y="605"/>
                  <a:pt x="158" y="582"/>
                  <a:pt x="158" y="582"/>
                </a:cubicBezTo>
                <a:cubicBezTo>
                  <a:pt x="158" y="582"/>
                  <a:pt x="160" y="582"/>
                  <a:pt x="166" y="582"/>
                </a:cubicBezTo>
                <a:cubicBezTo>
                  <a:pt x="172" y="582"/>
                  <a:pt x="172" y="585"/>
                  <a:pt x="172" y="570"/>
                </a:cubicBezTo>
                <a:cubicBezTo>
                  <a:pt x="172" y="555"/>
                  <a:pt x="184" y="497"/>
                  <a:pt x="190" y="474"/>
                </a:cubicBezTo>
                <a:cubicBezTo>
                  <a:pt x="195" y="452"/>
                  <a:pt x="195" y="416"/>
                  <a:pt x="195" y="416"/>
                </a:cubicBezTo>
                <a:cubicBezTo>
                  <a:pt x="195" y="416"/>
                  <a:pt x="199" y="416"/>
                  <a:pt x="206" y="414"/>
                </a:cubicBezTo>
                <a:cubicBezTo>
                  <a:pt x="214" y="413"/>
                  <a:pt x="208" y="399"/>
                  <a:pt x="199" y="371"/>
                </a:cubicBezTo>
                <a:cubicBezTo>
                  <a:pt x="189" y="344"/>
                  <a:pt x="192" y="313"/>
                  <a:pt x="192" y="313"/>
                </a:cubicBezTo>
                <a:cubicBezTo>
                  <a:pt x="192" y="313"/>
                  <a:pt x="208" y="311"/>
                  <a:pt x="215" y="296"/>
                </a:cubicBezTo>
                <a:close/>
                <a:moveTo>
                  <a:pt x="73" y="279"/>
                </a:moveTo>
                <a:cubicBezTo>
                  <a:pt x="73" y="286"/>
                  <a:pt x="71" y="292"/>
                  <a:pt x="71" y="292"/>
                </a:cubicBezTo>
                <a:cubicBezTo>
                  <a:pt x="71" y="292"/>
                  <a:pt x="67" y="292"/>
                  <a:pt x="63" y="289"/>
                </a:cubicBezTo>
                <a:cubicBezTo>
                  <a:pt x="65" y="285"/>
                  <a:pt x="65" y="271"/>
                  <a:pt x="65" y="271"/>
                </a:cubicBezTo>
                <a:cubicBezTo>
                  <a:pt x="73" y="269"/>
                  <a:pt x="73" y="269"/>
                  <a:pt x="73" y="269"/>
                </a:cubicBezTo>
                <a:cubicBezTo>
                  <a:pt x="73" y="269"/>
                  <a:pt x="73" y="272"/>
                  <a:pt x="73" y="279"/>
                </a:cubicBezTo>
                <a:close/>
                <a:moveTo>
                  <a:pt x="110" y="621"/>
                </a:moveTo>
                <a:cubicBezTo>
                  <a:pt x="109" y="625"/>
                  <a:pt x="108" y="631"/>
                  <a:pt x="107" y="637"/>
                </a:cubicBezTo>
                <a:cubicBezTo>
                  <a:pt x="107" y="642"/>
                  <a:pt x="107" y="646"/>
                  <a:pt x="107" y="646"/>
                </a:cubicBezTo>
                <a:cubicBezTo>
                  <a:pt x="107" y="646"/>
                  <a:pt x="106" y="638"/>
                  <a:pt x="106" y="632"/>
                </a:cubicBezTo>
                <a:cubicBezTo>
                  <a:pt x="106" y="626"/>
                  <a:pt x="102" y="620"/>
                  <a:pt x="104" y="612"/>
                </a:cubicBezTo>
                <a:cubicBezTo>
                  <a:pt x="105" y="608"/>
                  <a:pt x="106" y="602"/>
                  <a:pt x="107" y="596"/>
                </a:cubicBezTo>
                <a:cubicBezTo>
                  <a:pt x="109" y="588"/>
                  <a:pt x="110" y="580"/>
                  <a:pt x="110" y="580"/>
                </a:cubicBezTo>
                <a:cubicBezTo>
                  <a:pt x="110" y="601"/>
                  <a:pt x="112" y="615"/>
                  <a:pt x="110" y="621"/>
                </a:cubicBezTo>
                <a:close/>
                <a:moveTo>
                  <a:pt x="116" y="225"/>
                </a:moveTo>
                <a:cubicBezTo>
                  <a:pt x="115" y="231"/>
                  <a:pt x="108" y="214"/>
                  <a:pt x="103" y="195"/>
                </a:cubicBezTo>
                <a:cubicBezTo>
                  <a:pt x="99" y="176"/>
                  <a:pt x="91" y="148"/>
                  <a:pt x="91" y="130"/>
                </a:cubicBezTo>
                <a:cubicBezTo>
                  <a:pt x="91" y="130"/>
                  <a:pt x="105" y="142"/>
                  <a:pt x="105" y="151"/>
                </a:cubicBezTo>
                <a:cubicBezTo>
                  <a:pt x="105" y="161"/>
                  <a:pt x="112" y="191"/>
                  <a:pt x="115" y="200"/>
                </a:cubicBezTo>
                <a:cubicBezTo>
                  <a:pt x="117" y="209"/>
                  <a:pt x="119" y="189"/>
                  <a:pt x="124" y="180"/>
                </a:cubicBezTo>
                <a:cubicBezTo>
                  <a:pt x="129" y="171"/>
                  <a:pt x="131" y="163"/>
                  <a:pt x="128" y="156"/>
                </a:cubicBezTo>
                <a:cubicBezTo>
                  <a:pt x="125" y="149"/>
                  <a:pt x="136" y="146"/>
                  <a:pt x="143" y="128"/>
                </a:cubicBezTo>
                <a:cubicBezTo>
                  <a:pt x="144" y="135"/>
                  <a:pt x="144" y="140"/>
                  <a:pt x="143" y="147"/>
                </a:cubicBezTo>
                <a:cubicBezTo>
                  <a:pt x="143" y="153"/>
                  <a:pt x="132" y="186"/>
                  <a:pt x="129" y="192"/>
                </a:cubicBezTo>
                <a:cubicBezTo>
                  <a:pt x="125" y="199"/>
                  <a:pt x="117" y="219"/>
                  <a:pt x="116" y="225"/>
                </a:cubicBezTo>
                <a:close/>
                <a:moveTo>
                  <a:pt x="149" y="333"/>
                </a:moveTo>
                <a:cubicBezTo>
                  <a:pt x="149" y="333"/>
                  <a:pt x="138" y="338"/>
                  <a:pt x="138" y="333"/>
                </a:cubicBezTo>
                <a:cubicBezTo>
                  <a:pt x="139" y="329"/>
                  <a:pt x="141" y="315"/>
                  <a:pt x="141" y="315"/>
                </a:cubicBezTo>
                <a:cubicBezTo>
                  <a:pt x="149" y="315"/>
                  <a:pt x="149" y="315"/>
                  <a:pt x="149" y="315"/>
                </a:cubicBezTo>
                <a:lnTo>
                  <a:pt x="149" y="333"/>
                </a:lnTo>
                <a:close/>
              </a:path>
            </a:pathLst>
          </a:custGeom>
          <a:solidFill>
            <a:srgbClr val="4472C4"/>
          </a:solidFill>
          <a:ln>
            <a:noFill/>
          </a:ln>
          <a:effectLst>
            <a:outerShdw blurRad="76200" dir="13500000" sy="23000" kx="1200000" algn="br" rotWithShape="0">
              <a:prstClr val="black">
                <a:alpha val="6000"/>
              </a:prstClr>
            </a:outerShdw>
          </a:effectLst>
        </p:spPr>
        <p:txBody>
          <a:bodyPr anchor="ctr"/>
          <a:lstStyle/>
          <a:p>
            <a:pPr algn="ctr"/>
            <a:endParaRPr/>
          </a:p>
        </p:txBody>
      </p:sp>
      <p:sp>
        <p:nvSpPr>
          <p:cNvPr id="36" name="îṥļiḑe">
            <a:extLst>
              <a:ext uri="{FF2B5EF4-FFF2-40B4-BE49-F238E27FC236}">
                <a16:creationId xmlns:a16="http://schemas.microsoft.com/office/drawing/2014/main" id="{70266742-2235-C639-1105-FC05593E255B}"/>
              </a:ext>
            </a:extLst>
          </p:cNvPr>
          <p:cNvSpPr/>
          <p:nvPr/>
        </p:nvSpPr>
        <p:spPr bwMode="auto">
          <a:xfrm>
            <a:off x="889111" y="2424755"/>
            <a:ext cx="2529740" cy="518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r>
              <a:rPr lang="zh-CN" altLang="en-US" sz="1200" dirty="0"/>
              <a:t>可实时检测到监控视频中的人脸，包括但不限于行人，非机动车辆驾驶人员，机动车驾驶人员等</a:t>
            </a:r>
            <a:endParaRPr lang="en-US" altLang="zh-CN" sz="1200" dirty="0"/>
          </a:p>
        </p:txBody>
      </p:sp>
      <p:sp>
        <p:nvSpPr>
          <p:cNvPr id="37" name="isḻiḑé">
            <a:extLst>
              <a:ext uri="{FF2B5EF4-FFF2-40B4-BE49-F238E27FC236}">
                <a16:creationId xmlns:a16="http://schemas.microsoft.com/office/drawing/2014/main" id="{8CE4A487-B977-04F1-0D27-79FD4737BED6}"/>
              </a:ext>
            </a:extLst>
          </p:cNvPr>
          <p:cNvSpPr txBox="1"/>
          <p:nvPr/>
        </p:nvSpPr>
        <p:spPr bwMode="auto">
          <a:xfrm>
            <a:off x="889111" y="1964053"/>
            <a:ext cx="2651368" cy="42654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eaLnBrk="1" hangingPunct="1">
              <a:lnSpc>
                <a:spcPct val="100000"/>
              </a:lnSpc>
              <a:spcBef>
                <a:spcPct val="0"/>
              </a:spcBef>
            </a:pPr>
            <a:r>
              <a:rPr lang="zh-CN" altLang="en-US" b="1" dirty="0"/>
              <a:t>人脸检测</a:t>
            </a:r>
            <a:endParaRPr lang="en-US" altLang="zh-CN" b="1" dirty="0"/>
          </a:p>
        </p:txBody>
      </p:sp>
      <p:sp>
        <p:nvSpPr>
          <p:cNvPr id="42" name="îSľïḓe">
            <a:extLst>
              <a:ext uri="{FF2B5EF4-FFF2-40B4-BE49-F238E27FC236}">
                <a16:creationId xmlns:a16="http://schemas.microsoft.com/office/drawing/2014/main" id="{110B9D32-7B2D-DF82-AE1F-0B7244D705B4}"/>
              </a:ext>
            </a:extLst>
          </p:cNvPr>
          <p:cNvSpPr/>
          <p:nvPr/>
        </p:nvSpPr>
        <p:spPr bwMode="auto">
          <a:xfrm>
            <a:off x="889111" y="3629689"/>
            <a:ext cx="2651368" cy="518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nSpc>
                <a:spcPct val="120000"/>
              </a:lnSpc>
            </a:pPr>
            <a:r>
              <a:rPr lang="zh-CN" altLang="en-US" sz="1200" dirty="0"/>
              <a:t>通过对抓取到的人脸面部特征进行分析，识别得到人物性别。对于年龄段识别</a:t>
            </a:r>
            <a:r>
              <a:rPr lang="en-US" altLang="zh-CN" sz="1200" dirty="0"/>
              <a:t>,</a:t>
            </a:r>
            <a:r>
              <a:rPr lang="zh-CN" altLang="en-US" sz="1200" dirty="0"/>
              <a:t>可以区分</a:t>
            </a:r>
            <a:r>
              <a:rPr lang="en-US" altLang="zh-CN" sz="1200" dirty="0"/>
              <a:t>15</a:t>
            </a:r>
            <a:r>
              <a:rPr lang="zh-CN" altLang="en-US" sz="1200" dirty="0"/>
              <a:t>岁一下</a:t>
            </a:r>
            <a:r>
              <a:rPr lang="en-US" altLang="zh-CN" sz="1200" dirty="0"/>
              <a:t>,15-30</a:t>
            </a:r>
            <a:r>
              <a:rPr lang="zh-CN" altLang="en-US" sz="1200" dirty="0"/>
              <a:t>岁</a:t>
            </a:r>
            <a:r>
              <a:rPr lang="en-US" altLang="zh-CN" sz="1200" dirty="0"/>
              <a:t>,30-50</a:t>
            </a:r>
            <a:r>
              <a:rPr lang="zh-CN" altLang="en-US" sz="1200" dirty="0"/>
              <a:t>岁</a:t>
            </a:r>
            <a:r>
              <a:rPr lang="en-US" altLang="zh-CN" sz="1200" dirty="0"/>
              <a:t>,50</a:t>
            </a:r>
            <a:r>
              <a:rPr lang="zh-CN" altLang="en-US" sz="1200" dirty="0"/>
              <a:t>岁以上等</a:t>
            </a:r>
            <a:r>
              <a:rPr lang="en-US" altLang="zh-CN" sz="1200" dirty="0"/>
              <a:t>4</a:t>
            </a:r>
            <a:r>
              <a:rPr lang="zh-CN" altLang="en-US" sz="1200" dirty="0"/>
              <a:t>个年龄段的识别</a:t>
            </a:r>
            <a:endParaRPr lang="en-US" altLang="zh-CN" sz="1200" dirty="0"/>
          </a:p>
          <a:p>
            <a:pPr>
              <a:lnSpc>
                <a:spcPct val="120000"/>
              </a:lnSpc>
            </a:pPr>
            <a:endParaRPr lang="en-US" altLang="zh-CN" sz="1200" dirty="0"/>
          </a:p>
        </p:txBody>
      </p:sp>
      <p:sp>
        <p:nvSpPr>
          <p:cNvPr id="43" name="ïšḻïḍê">
            <a:extLst>
              <a:ext uri="{FF2B5EF4-FFF2-40B4-BE49-F238E27FC236}">
                <a16:creationId xmlns:a16="http://schemas.microsoft.com/office/drawing/2014/main" id="{1DFAC844-449B-2DC3-83AD-42BA646DCF5E}"/>
              </a:ext>
            </a:extLst>
          </p:cNvPr>
          <p:cNvSpPr txBox="1"/>
          <p:nvPr/>
        </p:nvSpPr>
        <p:spPr bwMode="auto">
          <a:xfrm>
            <a:off x="889111" y="3168987"/>
            <a:ext cx="2651368" cy="42654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eaLnBrk="1" hangingPunct="1">
              <a:lnSpc>
                <a:spcPct val="100000"/>
              </a:lnSpc>
              <a:spcBef>
                <a:spcPct val="0"/>
              </a:spcBef>
            </a:pPr>
            <a:r>
              <a:rPr lang="zh-CN" altLang="en-US" b="1" dirty="0"/>
              <a:t>性别和年龄段识别</a:t>
            </a:r>
            <a:endParaRPr lang="en-US" altLang="zh-CN" b="1" dirty="0"/>
          </a:p>
        </p:txBody>
      </p:sp>
      <p:sp>
        <p:nvSpPr>
          <p:cNvPr id="48" name="ïsliḍê">
            <a:extLst>
              <a:ext uri="{FF2B5EF4-FFF2-40B4-BE49-F238E27FC236}">
                <a16:creationId xmlns:a16="http://schemas.microsoft.com/office/drawing/2014/main" id="{BA3A1C2C-3D39-009E-FB6F-FCE1B1D03573}"/>
              </a:ext>
            </a:extLst>
          </p:cNvPr>
          <p:cNvSpPr/>
          <p:nvPr/>
        </p:nvSpPr>
        <p:spPr bwMode="auto">
          <a:xfrm>
            <a:off x="889111" y="5104130"/>
            <a:ext cx="2824396" cy="1296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nSpc>
                <a:spcPct val="120000"/>
              </a:lnSpc>
            </a:pPr>
            <a:r>
              <a:rPr lang="zh-CN" altLang="en-US" sz="1200" dirty="0"/>
              <a:t>算法采用两个模块</a:t>
            </a:r>
            <a:r>
              <a:rPr lang="en-US" altLang="zh-CN" sz="1200" dirty="0"/>
              <a:t>,</a:t>
            </a:r>
            <a:r>
              <a:rPr lang="zh-CN" altLang="en-US" sz="1200" dirty="0"/>
              <a:t>一个是头部位置检测模块</a:t>
            </a:r>
            <a:r>
              <a:rPr lang="en-US" altLang="zh-CN" sz="1200" dirty="0"/>
              <a:t>,</a:t>
            </a:r>
            <a:r>
              <a:rPr lang="zh-CN" altLang="en-US" sz="1200" dirty="0"/>
              <a:t>一个是特征识别模块</a:t>
            </a:r>
            <a:r>
              <a:rPr lang="en-US" altLang="zh-CN" sz="1200" dirty="0"/>
              <a:t>,</a:t>
            </a:r>
            <a:r>
              <a:rPr lang="zh-CN" altLang="en-US" sz="1200" dirty="0"/>
              <a:t>其中头部特征支持是否佩戴眼镜、是否戴帽子</a:t>
            </a:r>
            <a:r>
              <a:rPr lang="en-US" altLang="zh-CN" sz="1200" dirty="0"/>
              <a:t>,</a:t>
            </a:r>
            <a:r>
              <a:rPr lang="zh-CN" altLang="en-US" sz="1200" dirty="0"/>
              <a:t>是否戴头盔</a:t>
            </a:r>
            <a:r>
              <a:rPr lang="en-US" altLang="zh-CN" sz="1200" dirty="0"/>
              <a:t>,</a:t>
            </a:r>
            <a:r>
              <a:rPr lang="zh-CN" altLang="en-US" sz="1200" dirty="0"/>
              <a:t>是否戴口罩四种类型识别</a:t>
            </a:r>
            <a:endParaRPr lang="en-US" altLang="zh-CN" sz="1200" dirty="0"/>
          </a:p>
        </p:txBody>
      </p:sp>
      <p:sp>
        <p:nvSpPr>
          <p:cNvPr id="49" name="íṩļîdê">
            <a:extLst>
              <a:ext uri="{FF2B5EF4-FFF2-40B4-BE49-F238E27FC236}">
                <a16:creationId xmlns:a16="http://schemas.microsoft.com/office/drawing/2014/main" id="{F4DA268B-1A88-5F18-16DB-A8F94697AE03}"/>
              </a:ext>
            </a:extLst>
          </p:cNvPr>
          <p:cNvSpPr txBox="1"/>
          <p:nvPr/>
        </p:nvSpPr>
        <p:spPr bwMode="auto">
          <a:xfrm>
            <a:off x="889111" y="4643428"/>
            <a:ext cx="2653195" cy="42654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eaLnBrk="1" hangingPunct="1">
              <a:lnSpc>
                <a:spcPct val="100000"/>
              </a:lnSpc>
              <a:spcBef>
                <a:spcPct val="0"/>
              </a:spcBef>
            </a:pPr>
            <a:r>
              <a:rPr lang="zh-CN" altLang="en-US" b="1" dirty="0"/>
              <a:t>头部特征识别</a:t>
            </a:r>
            <a:endParaRPr lang="en-US" altLang="zh-CN" b="1" dirty="0"/>
          </a:p>
        </p:txBody>
      </p:sp>
      <p:cxnSp>
        <p:nvCxnSpPr>
          <p:cNvPr id="53" name="iS1iḑé">
            <a:extLst>
              <a:ext uri="{FF2B5EF4-FFF2-40B4-BE49-F238E27FC236}">
                <a16:creationId xmlns:a16="http://schemas.microsoft.com/office/drawing/2014/main" id="{6E9D3D87-F7C9-88FD-B8DC-9C5568599DE3}"/>
              </a:ext>
            </a:extLst>
          </p:cNvPr>
          <p:cNvCxnSpPr/>
          <p:nvPr/>
        </p:nvCxnSpPr>
        <p:spPr>
          <a:xfrm>
            <a:off x="983694" y="3168986"/>
            <a:ext cx="2114996" cy="0"/>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54" name="îṥliḓè">
            <a:extLst>
              <a:ext uri="{FF2B5EF4-FFF2-40B4-BE49-F238E27FC236}">
                <a16:creationId xmlns:a16="http://schemas.microsoft.com/office/drawing/2014/main" id="{FD41699F-0B08-45B4-45B4-897DC9498BBD}"/>
              </a:ext>
            </a:extLst>
          </p:cNvPr>
          <p:cNvCxnSpPr/>
          <p:nvPr/>
        </p:nvCxnSpPr>
        <p:spPr>
          <a:xfrm>
            <a:off x="983694" y="4643428"/>
            <a:ext cx="2114996" cy="0"/>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59" name="îṥļiḑe">
            <a:extLst>
              <a:ext uri="{FF2B5EF4-FFF2-40B4-BE49-F238E27FC236}">
                <a16:creationId xmlns:a16="http://schemas.microsoft.com/office/drawing/2014/main" id="{A07CEE67-F4A1-7C9D-6D1F-76EECD687DE4}"/>
              </a:ext>
            </a:extLst>
          </p:cNvPr>
          <p:cNvSpPr/>
          <p:nvPr/>
        </p:nvSpPr>
        <p:spPr bwMode="auto">
          <a:xfrm>
            <a:off x="9009246" y="2506988"/>
            <a:ext cx="2106208" cy="518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r">
              <a:lnSpc>
                <a:spcPct val="120000"/>
              </a:lnSpc>
            </a:pPr>
            <a:r>
              <a:rPr lang="zh-CN" altLang="en-US" sz="1200" dirty="0"/>
              <a:t>支持对行人附属物品包的识别，包括双肩包、手提包、拎物品、单肩包</a:t>
            </a:r>
            <a:r>
              <a:rPr lang="en-US" altLang="zh-CN" sz="1200" dirty="0"/>
              <a:t>/</a:t>
            </a:r>
            <a:r>
              <a:rPr lang="zh-CN" altLang="en-US" sz="1200" dirty="0"/>
              <a:t>斜挎包。</a:t>
            </a:r>
            <a:endParaRPr lang="en-US" altLang="zh-CN" sz="1200" dirty="0"/>
          </a:p>
        </p:txBody>
      </p:sp>
      <p:sp>
        <p:nvSpPr>
          <p:cNvPr id="60" name="isḻiḑé">
            <a:extLst>
              <a:ext uri="{FF2B5EF4-FFF2-40B4-BE49-F238E27FC236}">
                <a16:creationId xmlns:a16="http://schemas.microsoft.com/office/drawing/2014/main" id="{3673F94C-1742-F4AB-3CA8-7A48B8C638F4}"/>
              </a:ext>
            </a:extLst>
          </p:cNvPr>
          <p:cNvSpPr txBox="1"/>
          <p:nvPr/>
        </p:nvSpPr>
        <p:spPr bwMode="auto">
          <a:xfrm>
            <a:off x="8464086" y="2021925"/>
            <a:ext cx="2651368" cy="42654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r" eaLnBrk="1" hangingPunct="1">
              <a:lnSpc>
                <a:spcPct val="100000"/>
              </a:lnSpc>
              <a:spcBef>
                <a:spcPct val="0"/>
              </a:spcBef>
            </a:pPr>
            <a:r>
              <a:rPr lang="zh-CN" altLang="en-US" b="1" dirty="0"/>
              <a:t>包识别</a:t>
            </a:r>
            <a:endParaRPr lang="en-US" altLang="zh-CN" b="1" dirty="0"/>
          </a:p>
        </p:txBody>
      </p:sp>
      <p:sp>
        <p:nvSpPr>
          <p:cNvPr id="65" name="îSľïḓe">
            <a:extLst>
              <a:ext uri="{FF2B5EF4-FFF2-40B4-BE49-F238E27FC236}">
                <a16:creationId xmlns:a16="http://schemas.microsoft.com/office/drawing/2014/main" id="{33E8C97B-2E90-EC97-FF4C-32192FCEF0DE}"/>
              </a:ext>
            </a:extLst>
          </p:cNvPr>
          <p:cNvSpPr/>
          <p:nvPr/>
        </p:nvSpPr>
        <p:spPr bwMode="auto">
          <a:xfrm>
            <a:off x="8299311" y="3629689"/>
            <a:ext cx="2849772" cy="101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r">
              <a:lnSpc>
                <a:spcPct val="120000"/>
              </a:lnSpc>
            </a:pPr>
            <a:r>
              <a:rPr lang="zh-CN" altLang="en-US" sz="1200" dirty="0"/>
              <a:t>通过多标签分类模型对衣服颜色进行识别，衣服颜色支持包括白色、灰色、黑色、绿色、蓝色、红色、紫色、黄色、粉色、橙色、棕色、彩色等</a:t>
            </a:r>
            <a:r>
              <a:rPr lang="en-US" altLang="zh-CN" sz="1200" dirty="0"/>
              <a:t>10+</a:t>
            </a:r>
            <a:r>
              <a:rPr lang="zh-CN" altLang="en-US" sz="1200" dirty="0"/>
              <a:t>种类别</a:t>
            </a:r>
          </a:p>
        </p:txBody>
      </p:sp>
      <p:sp>
        <p:nvSpPr>
          <p:cNvPr id="66" name="ïšḻïḍê">
            <a:extLst>
              <a:ext uri="{FF2B5EF4-FFF2-40B4-BE49-F238E27FC236}">
                <a16:creationId xmlns:a16="http://schemas.microsoft.com/office/drawing/2014/main" id="{8B114712-2D30-DE8B-7F51-CAFEE6F313FD}"/>
              </a:ext>
            </a:extLst>
          </p:cNvPr>
          <p:cNvSpPr txBox="1"/>
          <p:nvPr/>
        </p:nvSpPr>
        <p:spPr bwMode="auto">
          <a:xfrm>
            <a:off x="8464086" y="3226859"/>
            <a:ext cx="2651368" cy="42654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r" eaLnBrk="1" hangingPunct="1">
              <a:lnSpc>
                <a:spcPct val="100000"/>
              </a:lnSpc>
              <a:spcBef>
                <a:spcPct val="0"/>
              </a:spcBef>
            </a:pPr>
            <a:r>
              <a:rPr lang="zh-CN" altLang="en-US" b="1" dirty="0"/>
              <a:t>衣服颜色</a:t>
            </a:r>
            <a:endParaRPr lang="en-US" altLang="zh-CN" b="1" dirty="0"/>
          </a:p>
        </p:txBody>
      </p:sp>
      <p:sp>
        <p:nvSpPr>
          <p:cNvPr id="71" name="ïsliḍê">
            <a:extLst>
              <a:ext uri="{FF2B5EF4-FFF2-40B4-BE49-F238E27FC236}">
                <a16:creationId xmlns:a16="http://schemas.microsoft.com/office/drawing/2014/main" id="{2A3AD78E-88FD-AF3F-307F-A8707BD275C0}"/>
              </a:ext>
            </a:extLst>
          </p:cNvPr>
          <p:cNvSpPr/>
          <p:nvPr/>
        </p:nvSpPr>
        <p:spPr bwMode="auto">
          <a:xfrm>
            <a:off x="8560339" y="5261165"/>
            <a:ext cx="2651368" cy="518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r">
              <a:lnSpc>
                <a:spcPct val="120000"/>
              </a:lnSpc>
            </a:pPr>
            <a:endParaRPr lang="en-US" altLang="zh-CN" sz="1100" dirty="0"/>
          </a:p>
        </p:txBody>
      </p:sp>
      <p:sp>
        <p:nvSpPr>
          <p:cNvPr id="72" name="íṩļîdê">
            <a:extLst>
              <a:ext uri="{FF2B5EF4-FFF2-40B4-BE49-F238E27FC236}">
                <a16:creationId xmlns:a16="http://schemas.microsoft.com/office/drawing/2014/main" id="{381E5284-4BDF-70D9-DFA4-6909C2C31C85}"/>
              </a:ext>
            </a:extLst>
          </p:cNvPr>
          <p:cNvSpPr txBox="1"/>
          <p:nvPr/>
        </p:nvSpPr>
        <p:spPr bwMode="auto">
          <a:xfrm>
            <a:off x="8464086" y="4691674"/>
            <a:ext cx="2653195" cy="42654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r" eaLnBrk="1" hangingPunct="1">
              <a:lnSpc>
                <a:spcPct val="100000"/>
              </a:lnSpc>
              <a:spcBef>
                <a:spcPct val="0"/>
              </a:spcBef>
            </a:pPr>
            <a:r>
              <a:rPr lang="zh-CN" altLang="en-US" b="1" dirty="0"/>
              <a:t>衣服纹理识别</a:t>
            </a:r>
            <a:endParaRPr lang="en-US" altLang="zh-CN" b="1" dirty="0"/>
          </a:p>
        </p:txBody>
      </p:sp>
      <p:cxnSp>
        <p:nvCxnSpPr>
          <p:cNvPr id="76" name="iS1iḑé">
            <a:extLst>
              <a:ext uri="{FF2B5EF4-FFF2-40B4-BE49-F238E27FC236}">
                <a16:creationId xmlns:a16="http://schemas.microsoft.com/office/drawing/2014/main" id="{BC258BA0-7D7D-A1CF-F226-4F2B9504E6E7}"/>
              </a:ext>
            </a:extLst>
          </p:cNvPr>
          <p:cNvCxnSpPr/>
          <p:nvPr/>
        </p:nvCxnSpPr>
        <p:spPr>
          <a:xfrm>
            <a:off x="8839374" y="3232609"/>
            <a:ext cx="2114996" cy="0"/>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77" name="îṥliḓè">
            <a:extLst>
              <a:ext uri="{FF2B5EF4-FFF2-40B4-BE49-F238E27FC236}">
                <a16:creationId xmlns:a16="http://schemas.microsoft.com/office/drawing/2014/main" id="{55F46EBA-1BC9-BABB-10C1-50EE468A0120}"/>
              </a:ext>
            </a:extLst>
          </p:cNvPr>
          <p:cNvCxnSpPr/>
          <p:nvPr/>
        </p:nvCxnSpPr>
        <p:spPr>
          <a:xfrm>
            <a:off x="8839374" y="4687800"/>
            <a:ext cx="2114996" cy="0"/>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79" name="îSľïḓe">
            <a:extLst>
              <a:ext uri="{FF2B5EF4-FFF2-40B4-BE49-F238E27FC236}">
                <a16:creationId xmlns:a16="http://schemas.microsoft.com/office/drawing/2014/main" id="{1AE0E797-1D3B-B37C-5856-9796FC158B69}"/>
              </a:ext>
            </a:extLst>
          </p:cNvPr>
          <p:cNvSpPr/>
          <p:nvPr/>
        </p:nvSpPr>
        <p:spPr bwMode="auto">
          <a:xfrm>
            <a:off x="8661400" y="5252757"/>
            <a:ext cx="2487684" cy="518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r"/>
            <a:r>
              <a:rPr lang="zh-CN" altLang="en-US" sz="1200" dirty="0"/>
              <a:t>通过多标签分类模型对纹理进行识别，衣服纹理识别支持对格子、花纹、纯色、条纹等四种类别的区分</a:t>
            </a:r>
          </a:p>
        </p:txBody>
      </p:sp>
      <p:sp>
        <p:nvSpPr>
          <p:cNvPr id="81" name="ïS1iďê">
            <a:extLst>
              <a:ext uri="{FF2B5EF4-FFF2-40B4-BE49-F238E27FC236}">
                <a16:creationId xmlns:a16="http://schemas.microsoft.com/office/drawing/2014/main" id="{5E49164F-0C5A-5CBB-14DE-DA954128C23C}"/>
              </a:ext>
            </a:extLst>
          </p:cNvPr>
          <p:cNvSpPr txBox="1"/>
          <p:nvPr/>
        </p:nvSpPr>
        <p:spPr>
          <a:xfrm>
            <a:off x="673100" y="734273"/>
            <a:ext cx="10845800" cy="597028"/>
          </a:xfrm>
          <a:prstGeom prst="rect">
            <a:avLst/>
          </a:prstGeom>
          <a:noFill/>
          <a:ln>
            <a:noFill/>
          </a:ln>
        </p:spPr>
        <p:txBody>
          <a:bodyPr wrap="square" lIns="91440" tIns="45720" rIns="91440" bIns="45720" anchor="b"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buSzPct val="25000"/>
            </a:pPr>
            <a:r>
              <a:rPr lang="zh-CN" altLang="en-US" sz="3200" b="1" dirty="0">
                <a:solidFill>
                  <a:srgbClr val="595959"/>
                </a:solidFill>
              </a:rPr>
              <a:t>算法介绍</a:t>
            </a:r>
            <a:endParaRPr lang="en-US" sz="3200" b="1" dirty="0">
              <a:solidFill>
                <a:srgbClr val="595959"/>
              </a:solidFill>
            </a:endParaRPr>
          </a:p>
        </p:txBody>
      </p:sp>
      <p:cxnSp>
        <p:nvCxnSpPr>
          <p:cNvPr id="82" name="íšlîḑè">
            <a:extLst>
              <a:ext uri="{FF2B5EF4-FFF2-40B4-BE49-F238E27FC236}">
                <a16:creationId xmlns:a16="http://schemas.microsoft.com/office/drawing/2014/main" id="{749E43D7-CA8F-9871-5A2C-0A9061957307}"/>
              </a:ext>
            </a:extLst>
          </p:cNvPr>
          <p:cNvCxnSpPr/>
          <p:nvPr/>
        </p:nvCxnSpPr>
        <p:spPr>
          <a:xfrm>
            <a:off x="2295129" y="1360228"/>
            <a:ext cx="7601743" cy="0"/>
          </a:xfrm>
          <a:prstGeom prst="line">
            <a:avLst/>
          </a:prstGeom>
          <a:ln w="2222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459553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ïŝḻïde">
            <a:extLst>
              <a:ext uri="{FF2B5EF4-FFF2-40B4-BE49-F238E27FC236}">
                <a16:creationId xmlns:a16="http://schemas.microsoft.com/office/drawing/2014/main" id="{80F1833B-BBCA-E12E-2C27-A5BD888329C2}"/>
              </a:ext>
            </a:extLst>
          </p:cNvPr>
          <p:cNvGrpSpPr>
            <a:grpSpLocks noChangeAspect="1"/>
          </p:cNvGrpSpPr>
          <p:nvPr/>
        </p:nvGrpSpPr>
        <p:grpSpPr>
          <a:xfrm>
            <a:off x="6581888" y="4515058"/>
            <a:ext cx="4496046" cy="1033956"/>
            <a:chOff x="6622528" y="4951938"/>
            <a:chExt cx="4496046" cy="1033956"/>
          </a:xfrm>
        </p:grpSpPr>
        <p:sp>
          <p:nvSpPr>
            <p:cNvPr id="5" name="ïṥḻíde">
              <a:extLst>
                <a:ext uri="{FF2B5EF4-FFF2-40B4-BE49-F238E27FC236}">
                  <a16:creationId xmlns:a16="http://schemas.microsoft.com/office/drawing/2014/main" id="{17733D10-0CCC-E2AB-6724-DE4EB283F4B2}"/>
                </a:ext>
              </a:extLst>
            </p:cNvPr>
            <p:cNvSpPr txBox="1"/>
            <p:nvPr/>
          </p:nvSpPr>
          <p:spPr>
            <a:xfrm>
              <a:off x="7448469" y="5075049"/>
              <a:ext cx="2624609" cy="338554"/>
            </a:xfrm>
            <a:prstGeom prst="rect">
              <a:avLst/>
            </a:prstGeom>
            <a:noFill/>
            <a:ln>
              <a:noFill/>
            </a:ln>
          </p:spPr>
          <p:txBody>
            <a:bodyPr wrap="square" lIns="91440" tIns="45720" rIns="91440" bIns="45720" anchor="ctr" anchorCtr="0">
              <a:spAutoFit/>
            </a:bodyPr>
            <a:lstStyle/>
            <a:p>
              <a:pPr marL="0" marR="0" lvl="0" indent="0" defTabSz="913765" rtl="0" eaLnBrk="1" fontAlgn="auto" latinLnBrk="0" hangingPunct="1">
                <a:lnSpc>
                  <a:spcPct val="100000"/>
                </a:lnSpc>
                <a:spcBef>
                  <a:spcPts val="0"/>
                </a:spcBef>
                <a:spcAft>
                  <a:spcPts val="0"/>
                </a:spcAft>
                <a:buClrTx/>
                <a:buSzPct val="25000"/>
                <a:buFontTx/>
                <a:buNone/>
                <a:defRPr/>
              </a:pPr>
              <a:r>
                <a:rPr kumimoji="0" lang="zh-CN" altLang="en-US" sz="1600" b="1" i="0" u="none" strike="noStrike" kern="1200" cap="none" spc="0" normalizeH="0" baseline="0" noProof="0" dirty="0">
                  <a:ln>
                    <a:noFill/>
                  </a:ln>
                  <a:effectLst/>
                  <a:uLnTx/>
                  <a:uFillTx/>
                  <a:cs typeface="+mn-ea"/>
                  <a:sym typeface="+mn-lt"/>
                </a:rPr>
                <a:t>功能齐全</a:t>
              </a:r>
              <a:endParaRPr kumimoji="0" lang="en-US" altLang="zh-CN" sz="1600" b="1" i="0" u="none" strike="noStrike" kern="1200" cap="none" spc="0" normalizeH="0" baseline="0" noProof="0" dirty="0">
                <a:ln>
                  <a:noFill/>
                </a:ln>
                <a:effectLst/>
                <a:uLnTx/>
                <a:uFillTx/>
                <a:cs typeface="+mn-ea"/>
                <a:sym typeface="+mn-lt"/>
              </a:endParaRPr>
            </a:p>
          </p:txBody>
        </p:sp>
        <p:sp>
          <p:nvSpPr>
            <p:cNvPr id="6" name="íśliḋe">
              <a:extLst>
                <a:ext uri="{FF2B5EF4-FFF2-40B4-BE49-F238E27FC236}">
                  <a16:creationId xmlns:a16="http://schemas.microsoft.com/office/drawing/2014/main" id="{6FE590C0-4725-D3B6-27E1-DF916A751B96}"/>
                </a:ext>
              </a:extLst>
            </p:cNvPr>
            <p:cNvSpPr/>
            <p:nvPr/>
          </p:nvSpPr>
          <p:spPr>
            <a:xfrm flipH="1">
              <a:off x="7448464" y="5401119"/>
              <a:ext cx="3670110" cy="584775"/>
            </a:xfrm>
            <a:prstGeom prst="rect">
              <a:avLst/>
            </a:prstGeom>
            <a:ln>
              <a:noFill/>
            </a:ln>
          </p:spPr>
          <p:txBody>
            <a:bodyPr wrap="square" lIns="91440" tIns="45720" rIns="91440" bIns="45720" anchor="t">
              <a:noAutofit/>
            </a:bodyPr>
            <a:lstStyle/>
            <a:p>
              <a:pPr lvl="0" defTabSz="913765">
                <a:buSzPct val="25000"/>
                <a:defRPr/>
              </a:pPr>
              <a:r>
                <a:rPr lang="zh-CN" altLang="en-US" sz="1400" dirty="0">
                  <a:cs typeface="+mn-ea"/>
                  <a:sym typeface="+mn-lt"/>
                </a:rPr>
                <a:t>包含车辆本身的属性识别（类别、颜色、车款年限）、车牌的各种属性识别（类别、遮挡、车牌字符）、车窗属性（标志物检测、主副驾驶员检测）等，系统的涵盖范围广、可应用性强</a:t>
              </a:r>
            </a:p>
          </p:txBody>
        </p:sp>
        <p:sp>
          <p:nvSpPr>
            <p:cNvPr id="7" name="ïŝļiďe">
              <a:extLst>
                <a:ext uri="{FF2B5EF4-FFF2-40B4-BE49-F238E27FC236}">
                  <a16:creationId xmlns:a16="http://schemas.microsoft.com/office/drawing/2014/main" id="{F77C202B-F3C7-6F24-CC38-6A6F49335D7F}"/>
                </a:ext>
              </a:extLst>
            </p:cNvPr>
            <p:cNvSpPr txBox="1"/>
            <p:nvPr/>
          </p:nvSpPr>
          <p:spPr>
            <a:xfrm>
              <a:off x="6622528" y="4951938"/>
              <a:ext cx="639919" cy="584775"/>
            </a:xfrm>
            <a:prstGeom prst="rect">
              <a:avLst/>
            </a:prstGeom>
            <a:noFill/>
            <a:effectLst/>
          </p:spPr>
          <p:txBody>
            <a:bodyPr wrap="none" rtlCol="0">
              <a:spAutoFit/>
            </a:bodyPr>
            <a:lstStyle/>
            <a:p>
              <a:pPr algn="r"/>
              <a:r>
                <a:rPr lang="en-US" altLang="zh-CN" sz="3200" b="1" i="1" dirty="0">
                  <a:solidFill>
                    <a:schemeClr val="tx2"/>
                  </a:solidFill>
                  <a:cs typeface="+mn-ea"/>
                  <a:sym typeface="+mn-lt"/>
                </a:rPr>
                <a:t>03</a:t>
              </a:r>
              <a:endParaRPr lang="zh-CN" altLang="en-US" sz="3200" b="1" i="1" dirty="0">
                <a:solidFill>
                  <a:schemeClr val="tx2"/>
                </a:solidFill>
                <a:cs typeface="+mn-ea"/>
                <a:sym typeface="+mn-lt"/>
              </a:endParaRPr>
            </a:p>
          </p:txBody>
        </p:sp>
      </p:grpSp>
      <p:grpSp>
        <p:nvGrpSpPr>
          <p:cNvPr id="8" name="isḷïďé">
            <a:extLst>
              <a:ext uri="{FF2B5EF4-FFF2-40B4-BE49-F238E27FC236}">
                <a16:creationId xmlns:a16="http://schemas.microsoft.com/office/drawing/2014/main" id="{80D996BE-1A65-EF35-406C-38A5482ADAE6}"/>
              </a:ext>
            </a:extLst>
          </p:cNvPr>
          <p:cNvGrpSpPr>
            <a:grpSpLocks noChangeAspect="1"/>
          </p:cNvGrpSpPr>
          <p:nvPr/>
        </p:nvGrpSpPr>
        <p:grpSpPr>
          <a:xfrm>
            <a:off x="6581888" y="1946582"/>
            <a:ext cx="4380751" cy="1033956"/>
            <a:chOff x="6622529" y="2570908"/>
            <a:chExt cx="4146916" cy="1033956"/>
          </a:xfrm>
        </p:grpSpPr>
        <p:sp>
          <p:nvSpPr>
            <p:cNvPr id="9" name="îšļîḋe">
              <a:extLst>
                <a:ext uri="{FF2B5EF4-FFF2-40B4-BE49-F238E27FC236}">
                  <a16:creationId xmlns:a16="http://schemas.microsoft.com/office/drawing/2014/main" id="{358F5D09-E257-FD41-5B3C-C9E2E95B6811}"/>
                </a:ext>
              </a:extLst>
            </p:cNvPr>
            <p:cNvSpPr txBox="1"/>
            <p:nvPr/>
          </p:nvSpPr>
          <p:spPr>
            <a:xfrm>
              <a:off x="7416812" y="2694019"/>
              <a:ext cx="2624610" cy="338554"/>
            </a:xfrm>
            <a:prstGeom prst="rect">
              <a:avLst/>
            </a:prstGeom>
            <a:noFill/>
            <a:ln>
              <a:noFill/>
            </a:ln>
          </p:spPr>
          <p:txBody>
            <a:bodyPr wrap="square" lIns="91440" tIns="45720" rIns="91440" bIns="45720" anchor="ctr" anchorCtr="0">
              <a:spAutoFit/>
            </a:bodyPr>
            <a:lstStyle/>
            <a:p>
              <a:pPr lvl="0" defTabSz="913765">
                <a:buSzPct val="25000"/>
                <a:defRPr/>
              </a:pPr>
              <a:r>
                <a:rPr lang="zh-CN" altLang="en-US" sz="1600" b="1" dirty="0">
                  <a:cs typeface="+mn-ea"/>
                  <a:sym typeface="+mn-lt"/>
                </a:rPr>
                <a:t>种类丰富</a:t>
              </a:r>
            </a:p>
          </p:txBody>
        </p:sp>
        <p:sp>
          <p:nvSpPr>
            <p:cNvPr id="10" name="iṧ1iḓe">
              <a:extLst>
                <a:ext uri="{FF2B5EF4-FFF2-40B4-BE49-F238E27FC236}">
                  <a16:creationId xmlns:a16="http://schemas.microsoft.com/office/drawing/2014/main" id="{97EAE5C8-7DF8-F022-9850-22B89B4AC2A8}"/>
                </a:ext>
              </a:extLst>
            </p:cNvPr>
            <p:cNvSpPr/>
            <p:nvPr/>
          </p:nvSpPr>
          <p:spPr>
            <a:xfrm flipH="1">
              <a:off x="7416807" y="3020089"/>
              <a:ext cx="3352638" cy="584775"/>
            </a:xfrm>
            <a:prstGeom prst="rect">
              <a:avLst/>
            </a:prstGeom>
            <a:ln>
              <a:noFill/>
            </a:ln>
          </p:spPr>
          <p:txBody>
            <a:bodyPr wrap="square" lIns="91440" tIns="45720" rIns="91440" bIns="45720" anchor="t">
              <a:noAutofit/>
            </a:bodyPr>
            <a:lstStyle/>
            <a:p>
              <a:pPr lvl="0" defTabSz="913765">
                <a:buSzPct val="25000"/>
                <a:defRPr/>
              </a:pPr>
              <a:r>
                <a:rPr lang="zh-CN" altLang="en-US" sz="1400" dirty="0">
                  <a:cs typeface="+mn-ea"/>
                  <a:sym typeface="+mn-lt"/>
                </a:rPr>
                <a:t>支持</a:t>
              </a:r>
              <a:r>
                <a:rPr lang="en-US" altLang="zh-CN" sz="1400" dirty="0">
                  <a:cs typeface="+mn-ea"/>
                  <a:sym typeface="+mn-lt"/>
                </a:rPr>
                <a:t>18</a:t>
              </a:r>
              <a:r>
                <a:rPr lang="zh-CN" altLang="en-US" sz="1400" dirty="0">
                  <a:cs typeface="+mn-ea"/>
                  <a:sym typeface="+mn-lt"/>
                </a:rPr>
                <a:t>类车辆，包含：轿车、卡车、三轮车等辆检测，以及</a:t>
              </a:r>
              <a:r>
                <a:rPr lang="en-US" altLang="zh-CN" sz="1400" dirty="0">
                  <a:cs typeface="+mn-ea"/>
                  <a:sym typeface="+mn-lt"/>
                </a:rPr>
                <a:t>40000</a:t>
              </a:r>
              <a:r>
                <a:rPr lang="zh-CN" altLang="en-US" sz="1400" dirty="0">
                  <a:cs typeface="+mn-ea"/>
                  <a:sym typeface="+mn-lt"/>
                </a:rPr>
                <a:t>种车型的识别，应用范围广</a:t>
              </a:r>
            </a:p>
          </p:txBody>
        </p:sp>
        <p:sp>
          <p:nvSpPr>
            <p:cNvPr id="11" name="íšḷïḑè">
              <a:extLst>
                <a:ext uri="{FF2B5EF4-FFF2-40B4-BE49-F238E27FC236}">
                  <a16:creationId xmlns:a16="http://schemas.microsoft.com/office/drawing/2014/main" id="{38941857-8235-9DBA-5A03-32391A42A84D}"/>
                </a:ext>
              </a:extLst>
            </p:cNvPr>
            <p:cNvSpPr txBox="1"/>
            <p:nvPr/>
          </p:nvSpPr>
          <p:spPr>
            <a:xfrm>
              <a:off x="6622529" y="2570908"/>
              <a:ext cx="639919" cy="584775"/>
            </a:xfrm>
            <a:prstGeom prst="rect">
              <a:avLst/>
            </a:prstGeom>
            <a:noFill/>
            <a:effectLst/>
          </p:spPr>
          <p:txBody>
            <a:bodyPr wrap="none" rtlCol="0">
              <a:spAutoFit/>
            </a:bodyPr>
            <a:lstStyle/>
            <a:p>
              <a:pPr algn="r"/>
              <a:r>
                <a:rPr lang="en-US" altLang="zh-CN" sz="3200" b="1" i="1" dirty="0">
                  <a:solidFill>
                    <a:srgbClr val="4472C4"/>
                  </a:solidFill>
                  <a:cs typeface="+mn-ea"/>
                  <a:sym typeface="+mn-lt"/>
                </a:rPr>
                <a:t>01</a:t>
              </a:r>
              <a:endParaRPr lang="zh-CN" altLang="en-US" sz="3200" b="1" i="1" dirty="0">
                <a:solidFill>
                  <a:srgbClr val="4472C4"/>
                </a:solidFill>
                <a:cs typeface="+mn-ea"/>
                <a:sym typeface="+mn-lt"/>
              </a:endParaRPr>
            </a:p>
          </p:txBody>
        </p:sp>
      </p:grpSp>
      <p:grpSp>
        <p:nvGrpSpPr>
          <p:cNvPr id="12" name="ïśļîḓe">
            <a:extLst>
              <a:ext uri="{FF2B5EF4-FFF2-40B4-BE49-F238E27FC236}">
                <a16:creationId xmlns:a16="http://schemas.microsoft.com/office/drawing/2014/main" id="{C060ABDD-9CBA-4849-E775-3C30E5D25C41}"/>
              </a:ext>
            </a:extLst>
          </p:cNvPr>
          <p:cNvGrpSpPr>
            <a:grpSpLocks noChangeAspect="1"/>
          </p:cNvGrpSpPr>
          <p:nvPr/>
        </p:nvGrpSpPr>
        <p:grpSpPr>
          <a:xfrm>
            <a:off x="6581888" y="3412418"/>
            <a:ext cx="4177550" cy="1037336"/>
            <a:chOff x="6622529" y="3759733"/>
            <a:chExt cx="4177550" cy="1037336"/>
          </a:xfrm>
        </p:grpSpPr>
        <p:sp>
          <p:nvSpPr>
            <p:cNvPr id="13" name="ïṧḷîďe">
              <a:extLst>
                <a:ext uri="{FF2B5EF4-FFF2-40B4-BE49-F238E27FC236}">
                  <a16:creationId xmlns:a16="http://schemas.microsoft.com/office/drawing/2014/main" id="{F436B1C0-224D-A728-89C1-5EE5B9AF36E6}"/>
                </a:ext>
              </a:extLst>
            </p:cNvPr>
            <p:cNvSpPr txBox="1"/>
            <p:nvPr/>
          </p:nvSpPr>
          <p:spPr>
            <a:xfrm>
              <a:off x="7416812" y="3886224"/>
              <a:ext cx="2624610" cy="338554"/>
            </a:xfrm>
            <a:prstGeom prst="rect">
              <a:avLst/>
            </a:prstGeom>
            <a:noFill/>
            <a:ln>
              <a:noFill/>
            </a:ln>
          </p:spPr>
          <p:txBody>
            <a:bodyPr wrap="square" lIns="91440" tIns="45720" rIns="91440" bIns="45720" anchor="ctr" anchorCtr="0">
              <a:spAutoFit/>
            </a:bodyPr>
            <a:lstStyle/>
            <a:p>
              <a:pPr marL="0" marR="0" lvl="0" indent="0" defTabSz="913765" rtl="0" eaLnBrk="1" fontAlgn="auto" latinLnBrk="0" hangingPunct="1">
                <a:lnSpc>
                  <a:spcPct val="100000"/>
                </a:lnSpc>
                <a:spcBef>
                  <a:spcPts val="0"/>
                </a:spcBef>
                <a:spcAft>
                  <a:spcPts val="0"/>
                </a:spcAft>
                <a:buClrTx/>
                <a:buSzPct val="25000"/>
                <a:buFontTx/>
                <a:buNone/>
                <a:defRPr/>
              </a:pPr>
              <a:r>
                <a:rPr kumimoji="0" lang="zh-CN" altLang="en-US" sz="1600" b="1" i="0" u="none" strike="noStrike" kern="1200" cap="none" spc="0" normalizeH="0" baseline="0" noProof="0" dirty="0">
                  <a:ln>
                    <a:noFill/>
                  </a:ln>
                  <a:effectLst/>
                  <a:uLnTx/>
                  <a:uFillTx/>
                  <a:cs typeface="+mn-ea"/>
                  <a:sym typeface="+mn-lt"/>
                </a:rPr>
                <a:t>高性能</a:t>
              </a:r>
              <a:endParaRPr kumimoji="0" lang="en-US" altLang="zh-CN" sz="1600" b="1" i="0" u="none" strike="noStrike" kern="1200" cap="none" spc="0" normalizeH="0" baseline="0" noProof="0" dirty="0">
                <a:ln>
                  <a:noFill/>
                </a:ln>
                <a:effectLst/>
                <a:uLnTx/>
                <a:uFillTx/>
                <a:cs typeface="+mn-ea"/>
                <a:sym typeface="+mn-lt"/>
              </a:endParaRPr>
            </a:p>
          </p:txBody>
        </p:sp>
        <p:sp>
          <p:nvSpPr>
            <p:cNvPr id="14" name="íşļíďè">
              <a:extLst>
                <a:ext uri="{FF2B5EF4-FFF2-40B4-BE49-F238E27FC236}">
                  <a16:creationId xmlns:a16="http://schemas.microsoft.com/office/drawing/2014/main" id="{1E92ED09-C13A-A811-02E4-0B80D7299EA4}"/>
                </a:ext>
              </a:extLst>
            </p:cNvPr>
            <p:cNvSpPr/>
            <p:nvPr/>
          </p:nvSpPr>
          <p:spPr>
            <a:xfrm flipH="1">
              <a:off x="7416808" y="4212294"/>
              <a:ext cx="3383271" cy="584775"/>
            </a:xfrm>
            <a:prstGeom prst="rect">
              <a:avLst/>
            </a:prstGeom>
            <a:ln>
              <a:noFill/>
            </a:ln>
          </p:spPr>
          <p:txBody>
            <a:bodyPr wrap="square" lIns="91440" tIns="45720" rIns="91440" bIns="45720" anchor="t">
              <a:noAutofit/>
            </a:bodyPr>
            <a:lstStyle/>
            <a:p>
              <a:pPr defTabSz="543560">
                <a:lnSpc>
                  <a:spcPct val="150000"/>
                </a:lnSpc>
              </a:pPr>
              <a:r>
                <a:rPr lang="zh-CN" altLang="en-US" sz="1400" dirty="0">
                  <a:cs typeface="+mn-ea"/>
                  <a:sym typeface="+mn-lt"/>
                </a:rPr>
                <a:t>系统的运行速度快，性能好，部署方便</a:t>
              </a:r>
              <a:r>
                <a:rPr lang="zh-CN" altLang="en-US" sz="1400" dirty="0">
                  <a:solidFill>
                    <a:srgbClr val="7F7F7F"/>
                  </a:solidFill>
                  <a:cs typeface="+mn-ea"/>
                  <a:sym typeface="+mn-lt"/>
                </a:rPr>
                <a:t>。</a:t>
              </a:r>
            </a:p>
          </p:txBody>
        </p:sp>
        <p:sp>
          <p:nvSpPr>
            <p:cNvPr id="15" name="îš1idè">
              <a:extLst>
                <a:ext uri="{FF2B5EF4-FFF2-40B4-BE49-F238E27FC236}">
                  <a16:creationId xmlns:a16="http://schemas.microsoft.com/office/drawing/2014/main" id="{C9761D78-1201-17C0-EC0A-377BE5AE8FCB}"/>
                </a:ext>
              </a:extLst>
            </p:cNvPr>
            <p:cNvSpPr txBox="1"/>
            <p:nvPr/>
          </p:nvSpPr>
          <p:spPr>
            <a:xfrm>
              <a:off x="6622529" y="3759733"/>
              <a:ext cx="639919" cy="584775"/>
            </a:xfrm>
            <a:prstGeom prst="rect">
              <a:avLst/>
            </a:prstGeom>
            <a:noFill/>
            <a:effectLst/>
          </p:spPr>
          <p:txBody>
            <a:bodyPr wrap="none" rtlCol="0">
              <a:spAutoFit/>
            </a:bodyPr>
            <a:lstStyle/>
            <a:p>
              <a:pPr algn="r"/>
              <a:r>
                <a:rPr lang="en-US" altLang="zh-CN" sz="3200" b="1" i="1" dirty="0">
                  <a:solidFill>
                    <a:schemeClr val="tx2"/>
                  </a:solidFill>
                  <a:cs typeface="+mn-ea"/>
                  <a:sym typeface="+mn-lt"/>
                </a:rPr>
                <a:t>02</a:t>
              </a:r>
              <a:endParaRPr lang="zh-CN" altLang="en-US" sz="3200" b="1" i="1" dirty="0">
                <a:solidFill>
                  <a:schemeClr val="tx2"/>
                </a:solidFill>
                <a:cs typeface="+mn-ea"/>
                <a:sym typeface="+mn-lt"/>
              </a:endParaRPr>
            </a:p>
          </p:txBody>
        </p:sp>
      </p:grpSp>
      <p:sp>
        <p:nvSpPr>
          <p:cNvPr id="16" name="ïṧḻíḓe">
            <a:extLst>
              <a:ext uri="{FF2B5EF4-FFF2-40B4-BE49-F238E27FC236}">
                <a16:creationId xmlns:a16="http://schemas.microsoft.com/office/drawing/2014/main" id="{CB95D1CD-383D-0417-A76D-DE77031F2F64}"/>
              </a:ext>
            </a:extLst>
          </p:cNvPr>
          <p:cNvSpPr>
            <a:spLocks noChangeAspect="1"/>
          </p:cNvSpPr>
          <p:nvPr/>
        </p:nvSpPr>
        <p:spPr bwMode="auto">
          <a:xfrm>
            <a:off x="918803" y="2241925"/>
            <a:ext cx="3811603" cy="3743969"/>
          </a:xfrm>
          <a:custGeom>
            <a:avLst/>
            <a:gdLst>
              <a:gd name="T0" fmla="*/ 1254 w 1400"/>
              <a:gd name="T1" fmla="*/ 0 h 1375"/>
              <a:gd name="T2" fmla="*/ 146 w 1400"/>
              <a:gd name="T3" fmla="*/ 120 h 1375"/>
              <a:gd name="T4" fmla="*/ 0 w 1400"/>
              <a:gd name="T5" fmla="*/ 265 h 1375"/>
              <a:gd name="T6" fmla="*/ 0 w 1400"/>
              <a:gd name="T7" fmla="*/ 1122 h 1375"/>
              <a:gd name="T8" fmla="*/ 146 w 1400"/>
              <a:gd name="T9" fmla="*/ 1267 h 1375"/>
              <a:gd name="T10" fmla="*/ 1254 w 1400"/>
              <a:gd name="T11" fmla="*/ 1375 h 1375"/>
              <a:gd name="T12" fmla="*/ 1400 w 1400"/>
              <a:gd name="T13" fmla="*/ 1230 h 1375"/>
              <a:gd name="T14" fmla="*/ 1400 w 1400"/>
              <a:gd name="T15" fmla="*/ 145 h 1375"/>
              <a:gd name="T16" fmla="*/ 1254 w 1400"/>
              <a:gd name="T17" fmla="*/ 0 h 1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0" h="1375">
                <a:moveTo>
                  <a:pt x="1254" y="0"/>
                </a:moveTo>
                <a:cubicBezTo>
                  <a:pt x="146" y="120"/>
                  <a:pt x="146" y="120"/>
                  <a:pt x="146" y="120"/>
                </a:cubicBezTo>
                <a:cubicBezTo>
                  <a:pt x="66" y="120"/>
                  <a:pt x="0" y="185"/>
                  <a:pt x="0" y="265"/>
                </a:cubicBezTo>
                <a:cubicBezTo>
                  <a:pt x="0" y="1122"/>
                  <a:pt x="0" y="1122"/>
                  <a:pt x="0" y="1122"/>
                </a:cubicBezTo>
                <a:cubicBezTo>
                  <a:pt x="0" y="1202"/>
                  <a:pt x="66" y="1267"/>
                  <a:pt x="146" y="1267"/>
                </a:cubicBezTo>
                <a:cubicBezTo>
                  <a:pt x="1254" y="1375"/>
                  <a:pt x="1254" y="1375"/>
                  <a:pt x="1254" y="1375"/>
                </a:cubicBezTo>
                <a:cubicBezTo>
                  <a:pt x="1334" y="1375"/>
                  <a:pt x="1400" y="1310"/>
                  <a:pt x="1400" y="1230"/>
                </a:cubicBezTo>
                <a:cubicBezTo>
                  <a:pt x="1400" y="145"/>
                  <a:pt x="1400" y="145"/>
                  <a:pt x="1400" y="145"/>
                </a:cubicBezTo>
                <a:cubicBezTo>
                  <a:pt x="1400" y="65"/>
                  <a:pt x="1334" y="0"/>
                  <a:pt x="1254" y="0"/>
                </a:cubicBezTo>
              </a:path>
            </a:pathLst>
          </a:custGeom>
          <a:blipFill dpi="0" rotWithShape="1">
            <a:blip r:embed="rId2">
              <a:extLst>
                <a:ext uri="{28A0092B-C50C-407E-A947-70E740481C1C}">
                  <a14:useLocalDpi xmlns:a14="http://schemas.microsoft.com/office/drawing/2010/main" val="0"/>
                </a:ext>
              </a:extLst>
            </a:blip>
            <a:srcRect/>
            <a:stretch>
              <a:fillRect/>
            </a:stretch>
          </a:blipFill>
          <a:ln w="38100">
            <a:noFill/>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zh-CN" altLang="en-US" b="1">
              <a:solidFill>
                <a:schemeClr val="lt1"/>
              </a:solidFill>
              <a:cs typeface="+mn-ea"/>
              <a:sym typeface="+mn-lt"/>
            </a:endParaRPr>
          </a:p>
        </p:txBody>
      </p:sp>
      <p:sp>
        <p:nvSpPr>
          <p:cNvPr id="2" name="ïS1iďê">
            <a:extLst>
              <a:ext uri="{FF2B5EF4-FFF2-40B4-BE49-F238E27FC236}">
                <a16:creationId xmlns:a16="http://schemas.microsoft.com/office/drawing/2014/main" id="{69895801-105B-A3A8-4699-42A2F12F2F90}"/>
              </a:ext>
            </a:extLst>
          </p:cNvPr>
          <p:cNvSpPr txBox="1"/>
          <p:nvPr/>
        </p:nvSpPr>
        <p:spPr>
          <a:xfrm>
            <a:off x="673100" y="734273"/>
            <a:ext cx="10845800" cy="597028"/>
          </a:xfrm>
          <a:prstGeom prst="rect">
            <a:avLst/>
          </a:prstGeom>
          <a:noFill/>
          <a:ln>
            <a:noFill/>
          </a:ln>
        </p:spPr>
        <p:txBody>
          <a:bodyPr wrap="square" lIns="91440" tIns="45720" rIns="91440" bIns="45720" anchor="b"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buSzPct val="25000"/>
            </a:pPr>
            <a:r>
              <a:rPr lang="zh-CN" altLang="en-US" sz="3200" b="1" dirty="0">
                <a:solidFill>
                  <a:srgbClr val="595959"/>
                </a:solidFill>
              </a:rPr>
              <a:t>方案优势</a:t>
            </a:r>
            <a:endParaRPr lang="en-US" sz="3200" b="1" dirty="0">
              <a:solidFill>
                <a:srgbClr val="595959"/>
              </a:solidFill>
            </a:endParaRPr>
          </a:p>
        </p:txBody>
      </p:sp>
      <p:cxnSp>
        <p:nvCxnSpPr>
          <p:cNvPr id="3" name="íšlîḑè">
            <a:extLst>
              <a:ext uri="{FF2B5EF4-FFF2-40B4-BE49-F238E27FC236}">
                <a16:creationId xmlns:a16="http://schemas.microsoft.com/office/drawing/2014/main" id="{713E685D-356E-7282-0DDD-A8C602E77CF0}"/>
              </a:ext>
            </a:extLst>
          </p:cNvPr>
          <p:cNvCxnSpPr/>
          <p:nvPr/>
        </p:nvCxnSpPr>
        <p:spPr>
          <a:xfrm>
            <a:off x="2295129" y="1360228"/>
            <a:ext cx="7601743" cy="0"/>
          </a:xfrm>
          <a:prstGeom prst="line">
            <a:avLst/>
          </a:prstGeom>
          <a:ln w="2222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89088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ïšľîḋé">
            <a:extLst>
              <a:ext uri="{FF2B5EF4-FFF2-40B4-BE49-F238E27FC236}">
                <a16:creationId xmlns:a16="http://schemas.microsoft.com/office/drawing/2014/main" id="{99DCFB7A-5F23-4717-CE9C-6D6DFF16BEF8}"/>
              </a:ext>
            </a:extLst>
          </p:cNvPr>
          <p:cNvSpPr txBox="1"/>
          <p:nvPr/>
        </p:nvSpPr>
        <p:spPr>
          <a:xfrm>
            <a:off x="660400" y="1130300"/>
            <a:ext cx="5082032" cy="830997"/>
          </a:xfrm>
          <a:prstGeom prst="rect">
            <a:avLst/>
          </a:prstGeom>
          <a:noFill/>
        </p:spPr>
        <p:txBody>
          <a:bodyPr wrap="square">
            <a:spAutoFit/>
          </a:bodyPr>
          <a:lstStyle/>
          <a:p>
            <a:pPr marL="0" marR="0" lvl="0" indent="0" defTabSz="913765" rtl="0" eaLnBrk="1" fontAlgn="auto" latinLnBrk="0" hangingPunct="1">
              <a:lnSpc>
                <a:spcPct val="100000"/>
              </a:lnSpc>
              <a:spcBef>
                <a:spcPts val="0"/>
              </a:spcBef>
              <a:spcAft>
                <a:spcPts val="0"/>
              </a:spcAft>
              <a:buClrTx/>
              <a:buSzPct val="25000"/>
              <a:buFontTx/>
              <a:buNone/>
              <a:defRPr/>
            </a:pPr>
            <a:r>
              <a:rPr kumimoji="0" lang="zh-CN" altLang="en-US" sz="4800" b="1" i="0" u="none" strike="noStrike" kern="1200" cap="none" spc="600" normalizeH="0" baseline="0" noProof="0" dirty="0">
                <a:ln>
                  <a:noFill/>
                </a:ln>
                <a:solidFill>
                  <a:schemeClr val="bg1">
                    <a:lumMod val="50000"/>
                  </a:schemeClr>
                </a:solidFill>
                <a:effectLst/>
                <a:uLnTx/>
                <a:uFillTx/>
                <a:cs typeface="+mn-ea"/>
                <a:sym typeface="+mn-lt"/>
              </a:rPr>
              <a:t>谢谢观看</a:t>
            </a:r>
            <a:endParaRPr kumimoji="0" lang="en-US" altLang="zh-CN" sz="4800" b="1" i="0" u="none" strike="noStrike" kern="1200" cap="none" spc="600" normalizeH="0" baseline="0" noProof="0" dirty="0">
              <a:ln>
                <a:noFill/>
              </a:ln>
              <a:solidFill>
                <a:schemeClr val="bg1">
                  <a:lumMod val="50000"/>
                </a:schemeClr>
              </a:solidFill>
              <a:effectLst/>
              <a:uLnTx/>
              <a:uFillTx/>
              <a:cs typeface="+mn-ea"/>
              <a:sym typeface="+mn-lt"/>
            </a:endParaRPr>
          </a:p>
        </p:txBody>
      </p:sp>
      <p:grpSp>
        <p:nvGrpSpPr>
          <p:cNvPr id="136" name="í$ḻîdè">
            <a:extLst>
              <a:ext uri="{FF2B5EF4-FFF2-40B4-BE49-F238E27FC236}">
                <a16:creationId xmlns:a16="http://schemas.microsoft.com/office/drawing/2014/main" id="{B7743999-201B-04EB-20A3-D71C76CA251F}"/>
              </a:ext>
            </a:extLst>
          </p:cNvPr>
          <p:cNvGrpSpPr/>
          <p:nvPr/>
        </p:nvGrpSpPr>
        <p:grpSpPr>
          <a:xfrm>
            <a:off x="985477" y="3545372"/>
            <a:ext cx="1766641" cy="1038981"/>
            <a:chOff x="9210837" y="1653520"/>
            <a:chExt cx="1766641" cy="1038981"/>
          </a:xfrm>
        </p:grpSpPr>
        <p:sp>
          <p:nvSpPr>
            <p:cNvPr id="137" name="íşļiḍè">
              <a:extLst>
                <a:ext uri="{FF2B5EF4-FFF2-40B4-BE49-F238E27FC236}">
                  <a16:creationId xmlns:a16="http://schemas.microsoft.com/office/drawing/2014/main" id="{00316E9B-B1E6-47F9-F79A-8B247884BE7A}"/>
                </a:ext>
              </a:extLst>
            </p:cNvPr>
            <p:cNvSpPr/>
            <p:nvPr/>
          </p:nvSpPr>
          <p:spPr>
            <a:xfrm>
              <a:off x="9210837" y="2353947"/>
              <a:ext cx="1766641" cy="338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b" anchorCtr="0">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kumimoji="1" lang="zh-CN" altLang="en-US" sz="1600" b="1" dirty="0">
                  <a:solidFill>
                    <a:schemeClr val="tx1"/>
                  </a:solidFill>
                  <a:cs typeface="+mn-ea"/>
                  <a:sym typeface="+mn-lt"/>
                </a:rPr>
                <a:t>电话</a:t>
              </a:r>
              <a:endParaRPr kumimoji="1" lang="en-US" altLang="zh-CN" sz="1600" b="1" dirty="0">
                <a:solidFill>
                  <a:schemeClr val="tx1"/>
                </a:solidFill>
                <a:cs typeface="+mn-ea"/>
                <a:sym typeface="+mn-lt"/>
              </a:endParaRPr>
            </a:p>
          </p:txBody>
        </p:sp>
        <p:grpSp>
          <p:nvGrpSpPr>
            <p:cNvPr id="139" name="íṧḷïḍè">
              <a:extLst>
                <a:ext uri="{FF2B5EF4-FFF2-40B4-BE49-F238E27FC236}">
                  <a16:creationId xmlns:a16="http://schemas.microsoft.com/office/drawing/2014/main" id="{E84E576D-39B9-2C1B-D264-ABEBC77D5905}"/>
                </a:ext>
              </a:extLst>
            </p:cNvPr>
            <p:cNvGrpSpPr>
              <a:grpSpLocks/>
            </p:cNvGrpSpPr>
            <p:nvPr/>
          </p:nvGrpSpPr>
          <p:grpSpPr>
            <a:xfrm>
              <a:off x="9261231" y="1653520"/>
              <a:ext cx="540000" cy="540000"/>
              <a:chOff x="9036964" y="5599496"/>
              <a:chExt cx="540000" cy="540000"/>
            </a:xfrm>
          </p:grpSpPr>
          <p:sp>
            <p:nvSpPr>
              <p:cNvPr id="140" name="íŝḷïḓe">
                <a:extLst>
                  <a:ext uri="{FF2B5EF4-FFF2-40B4-BE49-F238E27FC236}">
                    <a16:creationId xmlns:a16="http://schemas.microsoft.com/office/drawing/2014/main" id="{C47D40B7-64D5-2DF6-C04C-DC0D77436C22}"/>
                  </a:ext>
                </a:extLst>
              </p:cNvPr>
              <p:cNvSpPr txBox="1"/>
              <p:nvPr/>
            </p:nvSpPr>
            <p:spPr>
              <a:xfrm>
                <a:off x="9036964" y="5599496"/>
                <a:ext cx="540000" cy="540000"/>
              </a:xfrm>
              <a:prstGeom prst="roundRect">
                <a:avLst>
                  <a:gd name="adj" fmla="val 50000"/>
                </a:avLst>
              </a:prstGeom>
              <a:solidFill>
                <a:srgbClr val="4472C4"/>
              </a:solidFill>
            </p:spPr>
            <p:txBody>
              <a:bodyPr wrap="none" lIns="108000" tIns="108000" rIns="108000" bIns="10800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kumimoji="1" lang="zh-CN" altLang="en-US" sz="2000" b="1" dirty="0">
                  <a:noFill/>
                  <a:cs typeface="+mn-ea"/>
                  <a:sym typeface="+mn-lt"/>
                </a:endParaRPr>
              </a:p>
            </p:txBody>
          </p:sp>
          <p:sp>
            <p:nvSpPr>
              <p:cNvPr id="141" name="îṥļiďé">
                <a:extLst>
                  <a:ext uri="{FF2B5EF4-FFF2-40B4-BE49-F238E27FC236}">
                    <a16:creationId xmlns:a16="http://schemas.microsoft.com/office/drawing/2014/main" id="{9A050EF0-548C-F59F-4079-9A995E436085}"/>
                  </a:ext>
                </a:extLst>
              </p:cNvPr>
              <p:cNvSpPr/>
              <p:nvPr/>
            </p:nvSpPr>
            <p:spPr>
              <a:xfrm>
                <a:off x="9190308" y="5736711"/>
                <a:ext cx="233308" cy="265570"/>
              </a:xfrm>
              <a:custGeom>
                <a:avLst/>
                <a:gdLst>
                  <a:gd name="T0" fmla="*/ 3295 w 3369"/>
                  <a:gd name="T1" fmla="*/ 3138 h 3840"/>
                  <a:gd name="T2" fmla="*/ 2771 w 3369"/>
                  <a:gd name="T3" fmla="*/ 2472 h 3840"/>
                  <a:gd name="T4" fmla="*/ 2469 w 3369"/>
                  <a:gd name="T5" fmla="*/ 2437 h 3840"/>
                  <a:gd name="T6" fmla="*/ 2267 w 3369"/>
                  <a:gd name="T7" fmla="*/ 2596 h 3840"/>
                  <a:gd name="T8" fmla="*/ 1368 w 3369"/>
                  <a:gd name="T9" fmla="*/ 2197 h 3840"/>
                  <a:gd name="T10" fmla="*/ 1184 w 3369"/>
                  <a:gd name="T11" fmla="*/ 1236 h 3840"/>
                  <a:gd name="T12" fmla="*/ 1386 w 3369"/>
                  <a:gd name="T13" fmla="*/ 1076 h 3840"/>
                  <a:gd name="T14" fmla="*/ 1422 w 3369"/>
                  <a:gd name="T15" fmla="*/ 775 h 3840"/>
                  <a:gd name="T16" fmla="*/ 897 w 3369"/>
                  <a:gd name="T17" fmla="*/ 109 h 3840"/>
                  <a:gd name="T18" fmla="*/ 595 w 3369"/>
                  <a:gd name="T19" fmla="*/ 73 h 3840"/>
                  <a:gd name="T20" fmla="*/ 388 w 3369"/>
                  <a:gd name="T21" fmla="*/ 237 h 3840"/>
                  <a:gd name="T22" fmla="*/ 97 w 3369"/>
                  <a:gd name="T23" fmla="*/ 1370 h 3840"/>
                  <a:gd name="T24" fmla="*/ 744 w 3369"/>
                  <a:gd name="T25" fmla="*/ 2689 h 3840"/>
                  <a:gd name="T26" fmla="*/ 1877 w 3369"/>
                  <a:gd name="T27" fmla="*/ 3626 h 3840"/>
                  <a:gd name="T28" fmla="*/ 3056 w 3369"/>
                  <a:gd name="T29" fmla="*/ 3600 h 3840"/>
                  <a:gd name="T30" fmla="*/ 3057 w 3369"/>
                  <a:gd name="T31" fmla="*/ 3599 h 3840"/>
                  <a:gd name="T32" fmla="*/ 3260 w 3369"/>
                  <a:gd name="T33" fmla="*/ 3440 h 3840"/>
                  <a:gd name="T34" fmla="*/ 3295 w 3369"/>
                  <a:gd name="T35" fmla="*/ 3138 h 3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69" h="3840">
                    <a:moveTo>
                      <a:pt x="3295" y="3138"/>
                    </a:moveTo>
                    <a:lnTo>
                      <a:pt x="2771" y="2472"/>
                    </a:lnTo>
                    <a:cubicBezTo>
                      <a:pt x="2697" y="2379"/>
                      <a:pt x="2562" y="2363"/>
                      <a:pt x="2469" y="2437"/>
                    </a:cubicBezTo>
                    <a:lnTo>
                      <a:pt x="2267" y="2596"/>
                    </a:lnTo>
                    <a:cubicBezTo>
                      <a:pt x="2173" y="2669"/>
                      <a:pt x="1774" y="2712"/>
                      <a:pt x="1368" y="2197"/>
                    </a:cubicBezTo>
                    <a:cubicBezTo>
                      <a:pt x="963" y="1683"/>
                      <a:pt x="1091" y="1309"/>
                      <a:pt x="1184" y="1236"/>
                    </a:cubicBezTo>
                    <a:lnTo>
                      <a:pt x="1386" y="1076"/>
                    </a:lnTo>
                    <a:cubicBezTo>
                      <a:pt x="1479" y="1003"/>
                      <a:pt x="1495" y="868"/>
                      <a:pt x="1422" y="775"/>
                    </a:cubicBezTo>
                    <a:lnTo>
                      <a:pt x="897" y="109"/>
                    </a:lnTo>
                    <a:cubicBezTo>
                      <a:pt x="824" y="16"/>
                      <a:pt x="689" y="0"/>
                      <a:pt x="595" y="73"/>
                    </a:cubicBezTo>
                    <a:cubicBezTo>
                      <a:pt x="595" y="73"/>
                      <a:pt x="389" y="236"/>
                      <a:pt x="388" y="237"/>
                    </a:cubicBezTo>
                    <a:cubicBezTo>
                      <a:pt x="103" y="472"/>
                      <a:pt x="0" y="873"/>
                      <a:pt x="97" y="1370"/>
                    </a:cubicBezTo>
                    <a:cubicBezTo>
                      <a:pt x="182" y="1798"/>
                      <a:pt x="412" y="2267"/>
                      <a:pt x="744" y="2689"/>
                    </a:cubicBezTo>
                    <a:cubicBezTo>
                      <a:pt x="1077" y="3111"/>
                      <a:pt x="1479" y="3444"/>
                      <a:pt x="1877" y="3626"/>
                    </a:cubicBezTo>
                    <a:cubicBezTo>
                      <a:pt x="2342" y="3840"/>
                      <a:pt x="2761" y="3831"/>
                      <a:pt x="3056" y="3600"/>
                    </a:cubicBezTo>
                    <a:cubicBezTo>
                      <a:pt x="3056" y="3600"/>
                      <a:pt x="3057" y="3599"/>
                      <a:pt x="3057" y="3599"/>
                    </a:cubicBezTo>
                    <a:lnTo>
                      <a:pt x="3260" y="3440"/>
                    </a:lnTo>
                    <a:cubicBezTo>
                      <a:pt x="3353" y="3366"/>
                      <a:pt x="3369" y="3231"/>
                      <a:pt x="3295" y="3138"/>
                    </a:cubicBezTo>
                    <a:close/>
                  </a:path>
                </a:pathLst>
              </a:custGeom>
              <a:solidFill>
                <a:srgbClr val="FFFFFF"/>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grpSp>
      <p:grpSp>
        <p:nvGrpSpPr>
          <p:cNvPr id="8" name="íSľïḑe">
            <a:extLst>
              <a:ext uri="{FF2B5EF4-FFF2-40B4-BE49-F238E27FC236}">
                <a16:creationId xmlns:a16="http://schemas.microsoft.com/office/drawing/2014/main" id="{6D87A1F1-AC34-C58C-EE22-3358C986E3CE}"/>
              </a:ext>
            </a:extLst>
          </p:cNvPr>
          <p:cNvGrpSpPr/>
          <p:nvPr/>
        </p:nvGrpSpPr>
        <p:grpSpPr>
          <a:xfrm>
            <a:off x="7098161" y="1522832"/>
            <a:ext cx="4719845" cy="3812336"/>
            <a:chOff x="4252913" y="1922463"/>
            <a:chExt cx="3740151" cy="3021013"/>
          </a:xfrm>
          <a:blipFill dpi="0" rotWithShape="1">
            <a:blip r:embed="rId3">
              <a:extLst>
                <a:ext uri="{28A0092B-C50C-407E-A947-70E740481C1C}">
                  <a14:useLocalDpi xmlns:a14="http://schemas.microsoft.com/office/drawing/2010/main" val="0"/>
                </a:ext>
              </a:extLst>
            </a:blip>
            <a:srcRect/>
            <a:stretch>
              <a:fillRect/>
            </a:stretch>
          </a:blipFill>
        </p:grpSpPr>
        <p:sp>
          <p:nvSpPr>
            <p:cNvPr id="15" name="iş1îḓé">
              <a:extLst>
                <a:ext uri="{FF2B5EF4-FFF2-40B4-BE49-F238E27FC236}">
                  <a16:creationId xmlns:a16="http://schemas.microsoft.com/office/drawing/2014/main" id="{F27E8B0F-0AED-8138-AD54-B689C0DD57AB}"/>
                </a:ext>
              </a:extLst>
            </p:cNvPr>
            <p:cNvSpPr/>
            <p:nvPr/>
          </p:nvSpPr>
          <p:spPr bwMode="auto">
            <a:xfrm>
              <a:off x="4256088" y="1922463"/>
              <a:ext cx="3679825" cy="30130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6" name="ï$ļïḓé">
              <a:extLst>
                <a:ext uri="{FF2B5EF4-FFF2-40B4-BE49-F238E27FC236}">
                  <a16:creationId xmlns:a16="http://schemas.microsoft.com/office/drawing/2014/main" id="{05B06964-1DA4-F576-24EC-547B6FC1FD06}"/>
                </a:ext>
              </a:extLst>
            </p:cNvPr>
            <p:cNvSpPr/>
            <p:nvPr/>
          </p:nvSpPr>
          <p:spPr bwMode="auto">
            <a:xfrm>
              <a:off x="7158038" y="3825876"/>
              <a:ext cx="87313" cy="452438"/>
            </a:xfrm>
            <a:custGeom>
              <a:avLst/>
              <a:gdLst>
                <a:gd name="T0" fmla="*/ 21 w 23"/>
                <a:gd name="T1" fmla="*/ 120 h 120"/>
                <a:gd name="T2" fmla="*/ 19 w 23"/>
                <a:gd name="T3" fmla="*/ 119 h 120"/>
                <a:gd name="T4" fmla="*/ 0 w 23"/>
                <a:gd name="T5" fmla="*/ 2 h 120"/>
                <a:gd name="T6" fmla="*/ 2 w 23"/>
                <a:gd name="T7" fmla="*/ 0 h 120"/>
                <a:gd name="T8" fmla="*/ 4 w 23"/>
                <a:gd name="T9" fmla="*/ 2 h 120"/>
                <a:gd name="T10" fmla="*/ 23 w 23"/>
                <a:gd name="T11" fmla="*/ 118 h 120"/>
                <a:gd name="T12" fmla="*/ 21 w 23"/>
                <a:gd name="T13" fmla="*/ 120 h 120"/>
                <a:gd name="T14" fmla="*/ 21 w 23"/>
                <a:gd name="T15" fmla="*/ 120 h 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20">
                  <a:moveTo>
                    <a:pt x="21" y="120"/>
                  </a:moveTo>
                  <a:cubicBezTo>
                    <a:pt x="20" y="120"/>
                    <a:pt x="19" y="120"/>
                    <a:pt x="19" y="119"/>
                  </a:cubicBezTo>
                  <a:cubicBezTo>
                    <a:pt x="0" y="2"/>
                    <a:pt x="0" y="2"/>
                    <a:pt x="0" y="2"/>
                  </a:cubicBezTo>
                  <a:cubicBezTo>
                    <a:pt x="0" y="1"/>
                    <a:pt x="1" y="0"/>
                    <a:pt x="2" y="0"/>
                  </a:cubicBezTo>
                  <a:cubicBezTo>
                    <a:pt x="3" y="0"/>
                    <a:pt x="4" y="1"/>
                    <a:pt x="4" y="2"/>
                  </a:cubicBezTo>
                  <a:cubicBezTo>
                    <a:pt x="23" y="118"/>
                    <a:pt x="23" y="118"/>
                    <a:pt x="23" y="118"/>
                  </a:cubicBezTo>
                  <a:cubicBezTo>
                    <a:pt x="23" y="119"/>
                    <a:pt x="22" y="120"/>
                    <a:pt x="21" y="120"/>
                  </a:cubicBezTo>
                  <a:cubicBezTo>
                    <a:pt x="21" y="120"/>
                    <a:pt x="21" y="120"/>
                    <a:pt x="21" y="1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8" name="îṣlíḍê">
              <a:extLst>
                <a:ext uri="{FF2B5EF4-FFF2-40B4-BE49-F238E27FC236}">
                  <a16:creationId xmlns:a16="http://schemas.microsoft.com/office/drawing/2014/main" id="{4C0D75E7-3C78-F1FF-88F0-E0B9B29DC44E}"/>
                </a:ext>
              </a:extLst>
            </p:cNvPr>
            <p:cNvSpPr/>
            <p:nvPr/>
          </p:nvSpPr>
          <p:spPr bwMode="auto">
            <a:xfrm>
              <a:off x="4826001" y="2813051"/>
              <a:ext cx="2943225" cy="2106613"/>
            </a:xfrm>
            <a:custGeom>
              <a:avLst/>
              <a:gdLst>
                <a:gd name="T0" fmla="*/ 745 w 780"/>
                <a:gd name="T1" fmla="*/ 4 h 558"/>
                <a:gd name="T2" fmla="*/ 776 w 780"/>
                <a:gd name="T3" fmla="*/ 36 h 558"/>
                <a:gd name="T4" fmla="*/ 776 w 780"/>
                <a:gd name="T5" fmla="*/ 523 h 558"/>
                <a:gd name="T6" fmla="*/ 745 w 780"/>
                <a:gd name="T7" fmla="*/ 554 h 558"/>
                <a:gd name="T8" fmla="*/ 35 w 780"/>
                <a:gd name="T9" fmla="*/ 554 h 558"/>
                <a:gd name="T10" fmla="*/ 4 w 780"/>
                <a:gd name="T11" fmla="*/ 523 h 558"/>
                <a:gd name="T12" fmla="*/ 4 w 780"/>
                <a:gd name="T13" fmla="*/ 36 h 558"/>
                <a:gd name="T14" fmla="*/ 35 w 780"/>
                <a:gd name="T15" fmla="*/ 4 h 558"/>
                <a:gd name="T16" fmla="*/ 745 w 780"/>
                <a:gd name="T17" fmla="*/ 4 h 558"/>
                <a:gd name="T18" fmla="*/ 745 w 780"/>
                <a:gd name="T19" fmla="*/ 0 h 558"/>
                <a:gd name="T20" fmla="*/ 35 w 780"/>
                <a:gd name="T21" fmla="*/ 0 h 558"/>
                <a:gd name="T22" fmla="*/ 0 w 780"/>
                <a:gd name="T23" fmla="*/ 36 h 558"/>
                <a:gd name="T24" fmla="*/ 0 w 780"/>
                <a:gd name="T25" fmla="*/ 523 h 558"/>
                <a:gd name="T26" fmla="*/ 35 w 780"/>
                <a:gd name="T27" fmla="*/ 558 h 558"/>
                <a:gd name="T28" fmla="*/ 745 w 780"/>
                <a:gd name="T29" fmla="*/ 558 h 558"/>
                <a:gd name="T30" fmla="*/ 780 w 780"/>
                <a:gd name="T31" fmla="*/ 523 h 558"/>
                <a:gd name="T32" fmla="*/ 780 w 780"/>
                <a:gd name="T33" fmla="*/ 36 h 558"/>
                <a:gd name="T34" fmla="*/ 745 w 780"/>
                <a:gd name="T3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0" h="558">
                  <a:moveTo>
                    <a:pt x="745" y="4"/>
                  </a:moveTo>
                  <a:cubicBezTo>
                    <a:pt x="762" y="4"/>
                    <a:pt x="776" y="18"/>
                    <a:pt x="776" y="36"/>
                  </a:cubicBezTo>
                  <a:cubicBezTo>
                    <a:pt x="776" y="523"/>
                    <a:pt x="776" y="523"/>
                    <a:pt x="776" y="523"/>
                  </a:cubicBezTo>
                  <a:cubicBezTo>
                    <a:pt x="776" y="540"/>
                    <a:pt x="762" y="554"/>
                    <a:pt x="745" y="554"/>
                  </a:cubicBezTo>
                  <a:cubicBezTo>
                    <a:pt x="35" y="554"/>
                    <a:pt x="35" y="554"/>
                    <a:pt x="35" y="554"/>
                  </a:cubicBezTo>
                  <a:cubicBezTo>
                    <a:pt x="18" y="554"/>
                    <a:pt x="4" y="540"/>
                    <a:pt x="4" y="523"/>
                  </a:cubicBezTo>
                  <a:cubicBezTo>
                    <a:pt x="4" y="36"/>
                    <a:pt x="4" y="36"/>
                    <a:pt x="4" y="36"/>
                  </a:cubicBezTo>
                  <a:cubicBezTo>
                    <a:pt x="4" y="18"/>
                    <a:pt x="18" y="4"/>
                    <a:pt x="35" y="4"/>
                  </a:cubicBezTo>
                  <a:cubicBezTo>
                    <a:pt x="745" y="4"/>
                    <a:pt x="745" y="4"/>
                    <a:pt x="745" y="4"/>
                  </a:cubicBezTo>
                  <a:moveTo>
                    <a:pt x="745" y="0"/>
                  </a:moveTo>
                  <a:cubicBezTo>
                    <a:pt x="35" y="0"/>
                    <a:pt x="35" y="0"/>
                    <a:pt x="35" y="0"/>
                  </a:cubicBezTo>
                  <a:cubicBezTo>
                    <a:pt x="16" y="0"/>
                    <a:pt x="0" y="16"/>
                    <a:pt x="0" y="36"/>
                  </a:cubicBezTo>
                  <a:cubicBezTo>
                    <a:pt x="0" y="523"/>
                    <a:pt x="0" y="523"/>
                    <a:pt x="0" y="523"/>
                  </a:cubicBezTo>
                  <a:cubicBezTo>
                    <a:pt x="0" y="542"/>
                    <a:pt x="16" y="558"/>
                    <a:pt x="35" y="558"/>
                  </a:cubicBezTo>
                  <a:cubicBezTo>
                    <a:pt x="745" y="558"/>
                    <a:pt x="745" y="558"/>
                    <a:pt x="745" y="558"/>
                  </a:cubicBezTo>
                  <a:cubicBezTo>
                    <a:pt x="764" y="558"/>
                    <a:pt x="780" y="542"/>
                    <a:pt x="780" y="523"/>
                  </a:cubicBezTo>
                  <a:cubicBezTo>
                    <a:pt x="780" y="36"/>
                    <a:pt x="780" y="36"/>
                    <a:pt x="780" y="36"/>
                  </a:cubicBezTo>
                  <a:cubicBezTo>
                    <a:pt x="780" y="16"/>
                    <a:pt x="764" y="0"/>
                    <a:pt x="74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9" name="îṩḻîďê">
              <a:extLst>
                <a:ext uri="{FF2B5EF4-FFF2-40B4-BE49-F238E27FC236}">
                  <a16:creationId xmlns:a16="http://schemas.microsoft.com/office/drawing/2014/main" id="{083CC588-F765-A06D-5AD4-9E9EAC7CEF8F}"/>
                </a:ext>
              </a:extLst>
            </p:cNvPr>
            <p:cNvSpPr/>
            <p:nvPr/>
          </p:nvSpPr>
          <p:spPr bwMode="auto">
            <a:xfrm>
              <a:off x="4833938" y="2820988"/>
              <a:ext cx="2928938" cy="222250"/>
            </a:xfrm>
            <a:custGeom>
              <a:avLst/>
              <a:gdLst>
                <a:gd name="T0" fmla="*/ 0 w 776"/>
                <a:gd name="T1" fmla="*/ 59 h 59"/>
                <a:gd name="T2" fmla="*/ 0 w 776"/>
                <a:gd name="T3" fmla="*/ 30 h 59"/>
                <a:gd name="T4" fmla="*/ 30 w 776"/>
                <a:gd name="T5" fmla="*/ 0 h 59"/>
                <a:gd name="T6" fmla="*/ 746 w 776"/>
                <a:gd name="T7" fmla="*/ 0 h 59"/>
                <a:gd name="T8" fmla="*/ 776 w 776"/>
                <a:gd name="T9" fmla="*/ 30 h 59"/>
                <a:gd name="T10" fmla="*/ 776 w 776"/>
                <a:gd name="T11" fmla="*/ 59 h 59"/>
                <a:gd name="T12" fmla="*/ 0 w 776"/>
                <a:gd name="T13" fmla="*/ 59 h 59"/>
              </a:gdLst>
              <a:ahLst/>
              <a:cxnLst>
                <a:cxn ang="0">
                  <a:pos x="T0" y="T1"/>
                </a:cxn>
                <a:cxn ang="0">
                  <a:pos x="T2" y="T3"/>
                </a:cxn>
                <a:cxn ang="0">
                  <a:pos x="T4" y="T5"/>
                </a:cxn>
                <a:cxn ang="0">
                  <a:pos x="T6" y="T7"/>
                </a:cxn>
                <a:cxn ang="0">
                  <a:pos x="T8" y="T9"/>
                </a:cxn>
                <a:cxn ang="0">
                  <a:pos x="T10" y="T11"/>
                </a:cxn>
                <a:cxn ang="0">
                  <a:pos x="T12" y="T13"/>
                </a:cxn>
              </a:cxnLst>
              <a:rect l="0" t="0" r="r" b="b"/>
              <a:pathLst>
                <a:path w="776" h="59">
                  <a:moveTo>
                    <a:pt x="0" y="59"/>
                  </a:moveTo>
                  <a:cubicBezTo>
                    <a:pt x="0" y="30"/>
                    <a:pt x="0" y="30"/>
                    <a:pt x="0" y="30"/>
                  </a:cubicBezTo>
                  <a:cubicBezTo>
                    <a:pt x="0" y="14"/>
                    <a:pt x="14" y="0"/>
                    <a:pt x="30" y="0"/>
                  </a:cubicBezTo>
                  <a:cubicBezTo>
                    <a:pt x="746" y="0"/>
                    <a:pt x="746" y="0"/>
                    <a:pt x="746" y="0"/>
                  </a:cubicBezTo>
                  <a:cubicBezTo>
                    <a:pt x="762" y="0"/>
                    <a:pt x="776" y="14"/>
                    <a:pt x="776" y="30"/>
                  </a:cubicBezTo>
                  <a:cubicBezTo>
                    <a:pt x="776" y="59"/>
                    <a:pt x="776" y="59"/>
                    <a:pt x="776" y="59"/>
                  </a:cubicBezTo>
                  <a:lnTo>
                    <a:pt x="0"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0" name="îṥlîḓè">
              <a:extLst>
                <a:ext uri="{FF2B5EF4-FFF2-40B4-BE49-F238E27FC236}">
                  <a16:creationId xmlns:a16="http://schemas.microsoft.com/office/drawing/2014/main" id="{2568D1A8-6A21-434D-5CED-7D4662F2636C}"/>
                </a:ext>
              </a:extLst>
            </p:cNvPr>
            <p:cNvSpPr/>
            <p:nvPr/>
          </p:nvSpPr>
          <p:spPr bwMode="auto">
            <a:xfrm>
              <a:off x="4826001" y="2813051"/>
              <a:ext cx="2943225" cy="238125"/>
            </a:xfrm>
            <a:custGeom>
              <a:avLst/>
              <a:gdLst>
                <a:gd name="T0" fmla="*/ 748 w 780"/>
                <a:gd name="T1" fmla="*/ 4 h 63"/>
                <a:gd name="T2" fmla="*/ 776 w 780"/>
                <a:gd name="T3" fmla="*/ 32 h 63"/>
                <a:gd name="T4" fmla="*/ 776 w 780"/>
                <a:gd name="T5" fmla="*/ 59 h 63"/>
                <a:gd name="T6" fmla="*/ 4 w 780"/>
                <a:gd name="T7" fmla="*/ 59 h 63"/>
                <a:gd name="T8" fmla="*/ 4 w 780"/>
                <a:gd name="T9" fmla="*/ 32 h 63"/>
                <a:gd name="T10" fmla="*/ 32 w 780"/>
                <a:gd name="T11" fmla="*/ 4 h 63"/>
                <a:gd name="T12" fmla="*/ 748 w 780"/>
                <a:gd name="T13" fmla="*/ 4 h 63"/>
                <a:gd name="T14" fmla="*/ 748 w 780"/>
                <a:gd name="T15" fmla="*/ 0 h 63"/>
                <a:gd name="T16" fmla="*/ 32 w 780"/>
                <a:gd name="T17" fmla="*/ 0 h 63"/>
                <a:gd name="T18" fmla="*/ 0 w 780"/>
                <a:gd name="T19" fmla="*/ 32 h 63"/>
                <a:gd name="T20" fmla="*/ 0 w 780"/>
                <a:gd name="T21" fmla="*/ 63 h 63"/>
                <a:gd name="T22" fmla="*/ 780 w 780"/>
                <a:gd name="T23" fmla="*/ 63 h 63"/>
                <a:gd name="T24" fmla="*/ 780 w 780"/>
                <a:gd name="T25" fmla="*/ 32 h 63"/>
                <a:gd name="T26" fmla="*/ 748 w 780"/>
                <a:gd name="T27"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0" h="63">
                  <a:moveTo>
                    <a:pt x="748" y="4"/>
                  </a:moveTo>
                  <a:cubicBezTo>
                    <a:pt x="763" y="4"/>
                    <a:pt x="776" y="17"/>
                    <a:pt x="776" y="32"/>
                  </a:cubicBezTo>
                  <a:cubicBezTo>
                    <a:pt x="776" y="59"/>
                    <a:pt x="776" y="59"/>
                    <a:pt x="776" y="59"/>
                  </a:cubicBezTo>
                  <a:cubicBezTo>
                    <a:pt x="4" y="59"/>
                    <a:pt x="4" y="59"/>
                    <a:pt x="4" y="59"/>
                  </a:cubicBezTo>
                  <a:cubicBezTo>
                    <a:pt x="4" y="32"/>
                    <a:pt x="4" y="32"/>
                    <a:pt x="4" y="32"/>
                  </a:cubicBezTo>
                  <a:cubicBezTo>
                    <a:pt x="4" y="17"/>
                    <a:pt x="17" y="4"/>
                    <a:pt x="32" y="4"/>
                  </a:cubicBezTo>
                  <a:cubicBezTo>
                    <a:pt x="748" y="4"/>
                    <a:pt x="748" y="4"/>
                    <a:pt x="748" y="4"/>
                  </a:cubicBezTo>
                  <a:moveTo>
                    <a:pt x="748" y="0"/>
                  </a:moveTo>
                  <a:cubicBezTo>
                    <a:pt x="32" y="0"/>
                    <a:pt x="32" y="0"/>
                    <a:pt x="32" y="0"/>
                  </a:cubicBezTo>
                  <a:cubicBezTo>
                    <a:pt x="14" y="0"/>
                    <a:pt x="0" y="15"/>
                    <a:pt x="0" y="32"/>
                  </a:cubicBezTo>
                  <a:cubicBezTo>
                    <a:pt x="0" y="63"/>
                    <a:pt x="0" y="63"/>
                    <a:pt x="0" y="63"/>
                  </a:cubicBezTo>
                  <a:cubicBezTo>
                    <a:pt x="780" y="63"/>
                    <a:pt x="780" y="63"/>
                    <a:pt x="780" y="63"/>
                  </a:cubicBezTo>
                  <a:cubicBezTo>
                    <a:pt x="780" y="32"/>
                    <a:pt x="780" y="32"/>
                    <a:pt x="780" y="32"/>
                  </a:cubicBezTo>
                  <a:cubicBezTo>
                    <a:pt x="780" y="15"/>
                    <a:pt x="765" y="0"/>
                    <a:pt x="74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1" name="íṧḻiďè">
              <a:extLst>
                <a:ext uri="{FF2B5EF4-FFF2-40B4-BE49-F238E27FC236}">
                  <a16:creationId xmlns:a16="http://schemas.microsoft.com/office/drawing/2014/main" id="{9C6DCBC5-3197-FE1E-ABB2-F54DE44DB3A2}"/>
                </a:ext>
              </a:extLst>
            </p:cNvPr>
            <p:cNvSpPr/>
            <p:nvPr/>
          </p:nvSpPr>
          <p:spPr bwMode="auto">
            <a:xfrm>
              <a:off x="7588251" y="2873376"/>
              <a:ext cx="114300" cy="109538"/>
            </a:xfrm>
            <a:custGeom>
              <a:avLst/>
              <a:gdLst>
                <a:gd name="T0" fmla="*/ 28 w 30"/>
                <a:gd name="T1" fmla="*/ 29 h 29"/>
                <a:gd name="T2" fmla="*/ 26 w 30"/>
                <a:gd name="T3" fmla="*/ 29 h 29"/>
                <a:gd name="T4" fmla="*/ 1 w 30"/>
                <a:gd name="T5" fmla="*/ 4 h 29"/>
                <a:gd name="T6" fmla="*/ 1 w 30"/>
                <a:gd name="T7" fmla="*/ 1 h 29"/>
                <a:gd name="T8" fmla="*/ 4 w 30"/>
                <a:gd name="T9" fmla="*/ 1 h 29"/>
                <a:gd name="T10" fmla="*/ 29 w 30"/>
                <a:gd name="T11" fmla="*/ 26 h 29"/>
                <a:gd name="T12" fmla="*/ 29 w 30"/>
                <a:gd name="T13" fmla="*/ 29 h 29"/>
                <a:gd name="T14" fmla="*/ 28 w 30"/>
                <a:gd name="T15" fmla="*/ 29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29">
                  <a:moveTo>
                    <a:pt x="28" y="29"/>
                  </a:moveTo>
                  <a:cubicBezTo>
                    <a:pt x="27" y="29"/>
                    <a:pt x="27" y="29"/>
                    <a:pt x="26" y="29"/>
                  </a:cubicBezTo>
                  <a:cubicBezTo>
                    <a:pt x="1" y="4"/>
                    <a:pt x="1" y="4"/>
                    <a:pt x="1" y="4"/>
                  </a:cubicBezTo>
                  <a:cubicBezTo>
                    <a:pt x="0" y="3"/>
                    <a:pt x="0" y="1"/>
                    <a:pt x="1" y="1"/>
                  </a:cubicBezTo>
                  <a:cubicBezTo>
                    <a:pt x="2" y="0"/>
                    <a:pt x="3" y="0"/>
                    <a:pt x="4" y="1"/>
                  </a:cubicBezTo>
                  <a:cubicBezTo>
                    <a:pt x="29" y="26"/>
                    <a:pt x="29" y="26"/>
                    <a:pt x="29" y="26"/>
                  </a:cubicBezTo>
                  <a:cubicBezTo>
                    <a:pt x="30" y="27"/>
                    <a:pt x="30" y="28"/>
                    <a:pt x="29" y="29"/>
                  </a:cubicBezTo>
                  <a:cubicBezTo>
                    <a:pt x="29" y="29"/>
                    <a:pt x="28" y="29"/>
                    <a:pt x="28"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2" name="îṧḷiḍè">
              <a:extLst>
                <a:ext uri="{FF2B5EF4-FFF2-40B4-BE49-F238E27FC236}">
                  <a16:creationId xmlns:a16="http://schemas.microsoft.com/office/drawing/2014/main" id="{DACF48CE-69FC-69F7-2E09-28F7D8BD748D}"/>
                </a:ext>
              </a:extLst>
            </p:cNvPr>
            <p:cNvSpPr/>
            <p:nvPr/>
          </p:nvSpPr>
          <p:spPr bwMode="auto">
            <a:xfrm>
              <a:off x="7588251" y="2873376"/>
              <a:ext cx="114300" cy="109538"/>
            </a:xfrm>
            <a:custGeom>
              <a:avLst/>
              <a:gdLst>
                <a:gd name="T0" fmla="*/ 3 w 30"/>
                <a:gd name="T1" fmla="*/ 29 h 29"/>
                <a:gd name="T2" fmla="*/ 1 w 30"/>
                <a:gd name="T3" fmla="*/ 29 h 29"/>
                <a:gd name="T4" fmla="*/ 1 w 30"/>
                <a:gd name="T5" fmla="*/ 26 h 29"/>
                <a:gd name="T6" fmla="*/ 26 w 30"/>
                <a:gd name="T7" fmla="*/ 1 h 29"/>
                <a:gd name="T8" fmla="*/ 29 w 30"/>
                <a:gd name="T9" fmla="*/ 1 h 29"/>
                <a:gd name="T10" fmla="*/ 29 w 30"/>
                <a:gd name="T11" fmla="*/ 4 h 29"/>
                <a:gd name="T12" fmla="*/ 4 w 30"/>
                <a:gd name="T13" fmla="*/ 29 h 29"/>
                <a:gd name="T14" fmla="*/ 3 w 30"/>
                <a:gd name="T15" fmla="*/ 29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29">
                  <a:moveTo>
                    <a:pt x="3" y="29"/>
                  </a:moveTo>
                  <a:cubicBezTo>
                    <a:pt x="2" y="29"/>
                    <a:pt x="2" y="29"/>
                    <a:pt x="1" y="29"/>
                  </a:cubicBezTo>
                  <a:cubicBezTo>
                    <a:pt x="0" y="28"/>
                    <a:pt x="0" y="27"/>
                    <a:pt x="1" y="26"/>
                  </a:cubicBezTo>
                  <a:cubicBezTo>
                    <a:pt x="26" y="1"/>
                    <a:pt x="26" y="1"/>
                    <a:pt x="26" y="1"/>
                  </a:cubicBezTo>
                  <a:cubicBezTo>
                    <a:pt x="27" y="0"/>
                    <a:pt x="28" y="0"/>
                    <a:pt x="29" y="1"/>
                  </a:cubicBezTo>
                  <a:cubicBezTo>
                    <a:pt x="30" y="1"/>
                    <a:pt x="30" y="3"/>
                    <a:pt x="29" y="4"/>
                  </a:cubicBezTo>
                  <a:cubicBezTo>
                    <a:pt x="4" y="29"/>
                    <a:pt x="4" y="29"/>
                    <a:pt x="4" y="29"/>
                  </a:cubicBezTo>
                  <a:cubicBezTo>
                    <a:pt x="4" y="29"/>
                    <a:pt x="3" y="29"/>
                    <a:pt x="3"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3" name="ïşḷidê">
              <a:extLst>
                <a:ext uri="{FF2B5EF4-FFF2-40B4-BE49-F238E27FC236}">
                  <a16:creationId xmlns:a16="http://schemas.microsoft.com/office/drawing/2014/main" id="{648BD613-8F57-0346-C2DD-DA6416D69A4F}"/>
                </a:ext>
              </a:extLst>
            </p:cNvPr>
            <p:cNvSpPr/>
            <p:nvPr/>
          </p:nvSpPr>
          <p:spPr bwMode="auto">
            <a:xfrm>
              <a:off x="7437438" y="2873376"/>
              <a:ext cx="109538" cy="114300"/>
            </a:xfrm>
            <a:custGeom>
              <a:avLst/>
              <a:gdLst>
                <a:gd name="T0" fmla="*/ 27 w 29"/>
                <a:gd name="T1" fmla="*/ 30 h 30"/>
                <a:gd name="T2" fmla="*/ 2 w 29"/>
                <a:gd name="T3" fmla="*/ 30 h 30"/>
                <a:gd name="T4" fmla="*/ 0 w 29"/>
                <a:gd name="T5" fmla="*/ 28 h 30"/>
                <a:gd name="T6" fmla="*/ 0 w 29"/>
                <a:gd name="T7" fmla="*/ 2 h 30"/>
                <a:gd name="T8" fmla="*/ 2 w 29"/>
                <a:gd name="T9" fmla="*/ 0 h 30"/>
                <a:gd name="T10" fmla="*/ 27 w 29"/>
                <a:gd name="T11" fmla="*/ 0 h 30"/>
                <a:gd name="T12" fmla="*/ 29 w 29"/>
                <a:gd name="T13" fmla="*/ 2 h 30"/>
                <a:gd name="T14" fmla="*/ 29 w 29"/>
                <a:gd name="T15" fmla="*/ 28 h 30"/>
                <a:gd name="T16" fmla="*/ 27 w 29"/>
                <a:gd name="T17" fmla="*/ 30 h 30"/>
                <a:gd name="T18" fmla="*/ 4 w 29"/>
                <a:gd name="T19" fmla="*/ 26 h 30"/>
                <a:gd name="T20" fmla="*/ 25 w 29"/>
                <a:gd name="T21" fmla="*/ 26 h 30"/>
                <a:gd name="T22" fmla="*/ 25 w 29"/>
                <a:gd name="T23" fmla="*/ 4 h 30"/>
                <a:gd name="T24" fmla="*/ 4 w 29"/>
                <a:gd name="T25" fmla="*/ 4 h 30"/>
                <a:gd name="T26" fmla="*/ 4 w 29"/>
                <a:gd name="T27" fmla="*/ 2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30">
                  <a:moveTo>
                    <a:pt x="27" y="30"/>
                  </a:moveTo>
                  <a:cubicBezTo>
                    <a:pt x="2" y="30"/>
                    <a:pt x="2" y="30"/>
                    <a:pt x="2" y="30"/>
                  </a:cubicBezTo>
                  <a:cubicBezTo>
                    <a:pt x="0" y="30"/>
                    <a:pt x="0" y="29"/>
                    <a:pt x="0" y="28"/>
                  </a:cubicBezTo>
                  <a:cubicBezTo>
                    <a:pt x="0" y="2"/>
                    <a:pt x="0" y="2"/>
                    <a:pt x="0" y="2"/>
                  </a:cubicBezTo>
                  <a:cubicBezTo>
                    <a:pt x="0" y="1"/>
                    <a:pt x="0" y="0"/>
                    <a:pt x="2" y="0"/>
                  </a:cubicBezTo>
                  <a:cubicBezTo>
                    <a:pt x="27" y="0"/>
                    <a:pt x="27" y="0"/>
                    <a:pt x="27" y="0"/>
                  </a:cubicBezTo>
                  <a:cubicBezTo>
                    <a:pt x="28" y="0"/>
                    <a:pt x="29" y="1"/>
                    <a:pt x="29" y="2"/>
                  </a:cubicBezTo>
                  <a:cubicBezTo>
                    <a:pt x="29" y="28"/>
                    <a:pt x="29" y="28"/>
                    <a:pt x="29" y="28"/>
                  </a:cubicBezTo>
                  <a:cubicBezTo>
                    <a:pt x="29" y="29"/>
                    <a:pt x="28" y="30"/>
                    <a:pt x="27" y="30"/>
                  </a:cubicBezTo>
                  <a:close/>
                  <a:moveTo>
                    <a:pt x="4" y="26"/>
                  </a:moveTo>
                  <a:cubicBezTo>
                    <a:pt x="25" y="26"/>
                    <a:pt x="25" y="26"/>
                    <a:pt x="25" y="26"/>
                  </a:cubicBezTo>
                  <a:cubicBezTo>
                    <a:pt x="25" y="4"/>
                    <a:pt x="25" y="4"/>
                    <a:pt x="25" y="4"/>
                  </a:cubicBezTo>
                  <a:cubicBezTo>
                    <a:pt x="4" y="4"/>
                    <a:pt x="4" y="4"/>
                    <a:pt x="4" y="4"/>
                  </a:cubicBezTo>
                  <a:lnTo>
                    <a:pt x="4"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4" name="ïṣļíďè">
              <a:extLst>
                <a:ext uri="{FF2B5EF4-FFF2-40B4-BE49-F238E27FC236}">
                  <a16:creationId xmlns:a16="http://schemas.microsoft.com/office/drawing/2014/main" id="{73E2E0E6-292C-C12C-FB6A-4E68918E37FF}"/>
                </a:ext>
              </a:extLst>
            </p:cNvPr>
            <p:cNvSpPr/>
            <p:nvPr/>
          </p:nvSpPr>
          <p:spPr bwMode="auto">
            <a:xfrm>
              <a:off x="7275513" y="2968626"/>
              <a:ext cx="123825" cy="14288"/>
            </a:xfrm>
            <a:custGeom>
              <a:avLst/>
              <a:gdLst>
                <a:gd name="T0" fmla="*/ 31 w 33"/>
                <a:gd name="T1" fmla="*/ 4 h 4"/>
                <a:gd name="T2" fmla="*/ 2 w 33"/>
                <a:gd name="T3" fmla="*/ 4 h 4"/>
                <a:gd name="T4" fmla="*/ 0 w 33"/>
                <a:gd name="T5" fmla="*/ 2 h 4"/>
                <a:gd name="T6" fmla="*/ 2 w 33"/>
                <a:gd name="T7" fmla="*/ 0 h 4"/>
                <a:gd name="T8" fmla="*/ 31 w 33"/>
                <a:gd name="T9" fmla="*/ 0 h 4"/>
                <a:gd name="T10" fmla="*/ 33 w 33"/>
                <a:gd name="T11" fmla="*/ 2 h 4"/>
                <a:gd name="T12" fmla="*/ 31 w 33"/>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3" h="4">
                  <a:moveTo>
                    <a:pt x="31" y="4"/>
                  </a:moveTo>
                  <a:cubicBezTo>
                    <a:pt x="2" y="4"/>
                    <a:pt x="2" y="4"/>
                    <a:pt x="2" y="4"/>
                  </a:cubicBezTo>
                  <a:cubicBezTo>
                    <a:pt x="0" y="4"/>
                    <a:pt x="0" y="3"/>
                    <a:pt x="0" y="2"/>
                  </a:cubicBezTo>
                  <a:cubicBezTo>
                    <a:pt x="0" y="1"/>
                    <a:pt x="0" y="0"/>
                    <a:pt x="2" y="0"/>
                  </a:cubicBezTo>
                  <a:cubicBezTo>
                    <a:pt x="31" y="0"/>
                    <a:pt x="31" y="0"/>
                    <a:pt x="31" y="0"/>
                  </a:cubicBezTo>
                  <a:cubicBezTo>
                    <a:pt x="32" y="0"/>
                    <a:pt x="33" y="1"/>
                    <a:pt x="33" y="2"/>
                  </a:cubicBezTo>
                  <a:cubicBezTo>
                    <a:pt x="33" y="3"/>
                    <a:pt x="32" y="4"/>
                    <a:pt x="3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5" name="îṡľïḋe">
              <a:extLst>
                <a:ext uri="{FF2B5EF4-FFF2-40B4-BE49-F238E27FC236}">
                  <a16:creationId xmlns:a16="http://schemas.microsoft.com/office/drawing/2014/main" id="{AFEE233E-2D4B-6B66-70CF-C73F3D4AB0B9}"/>
                </a:ext>
              </a:extLst>
            </p:cNvPr>
            <p:cNvSpPr/>
            <p:nvPr/>
          </p:nvSpPr>
          <p:spPr bwMode="auto">
            <a:xfrm>
              <a:off x="6173788" y="2322513"/>
              <a:ext cx="1403350" cy="1536700"/>
            </a:xfrm>
            <a:custGeom>
              <a:avLst/>
              <a:gdLst>
                <a:gd name="T0" fmla="*/ 319 w 372"/>
                <a:gd name="T1" fmla="*/ 138 h 407"/>
                <a:gd name="T2" fmla="*/ 316 w 372"/>
                <a:gd name="T3" fmla="*/ 136 h 407"/>
                <a:gd name="T4" fmla="*/ 270 w 372"/>
                <a:gd name="T5" fmla="*/ 98 h 407"/>
                <a:gd name="T6" fmla="*/ 273 w 372"/>
                <a:gd name="T7" fmla="*/ 96 h 407"/>
                <a:gd name="T8" fmla="*/ 300 w 372"/>
                <a:gd name="T9" fmla="*/ 46 h 407"/>
                <a:gd name="T10" fmla="*/ 269 w 372"/>
                <a:gd name="T11" fmla="*/ 27 h 407"/>
                <a:gd name="T12" fmla="*/ 256 w 372"/>
                <a:gd name="T13" fmla="*/ 7 h 407"/>
                <a:gd name="T14" fmla="*/ 213 w 372"/>
                <a:gd name="T15" fmla="*/ 28 h 407"/>
                <a:gd name="T16" fmla="*/ 208 w 372"/>
                <a:gd name="T17" fmla="*/ 42 h 407"/>
                <a:gd name="T18" fmla="*/ 47 w 372"/>
                <a:gd name="T19" fmla="*/ 128 h 407"/>
                <a:gd name="T20" fmla="*/ 27 w 372"/>
                <a:gd name="T21" fmla="*/ 166 h 407"/>
                <a:gd name="T22" fmla="*/ 19 w 372"/>
                <a:gd name="T23" fmla="*/ 177 h 407"/>
                <a:gd name="T24" fmla="*/ 0 w 372"/>
                <a:gd name="T25" fmla="*/ 233 h 407"/>
                <a:gd name="T26" fmla="*/ 45 w 372"/>
                <a:gd name="T27" fmla="*/ 306 h 407"/>
                <a:gd name="T28" fmla="*/ 136 w 372"/>
                <a:gd name="T29" fmla="*/ 373 h 407"/>
                <a:gd name="T30" fmla="*/ 229 w 372"/>
                <a:gd name="T31" fmla="*/ 404 h 407"/>
                <a:gd name="T32" fmla="*/ 333 w 372"/>
                <a:gd name="T33" fmla="*/ 318 h 407"/>
                <a:gd name="T34" fmla="*/ 330 w 372"/>
                <a:gd name="T35" fmla="*/ 284 h 407"/>
                <a:gd name="T36" fmla="*/ 334 w 372"/>
                <a:gd name="T37" fmla="*/ 267 h 407"/>
                <a:gd name="T38" fmla="*/ 338 w 372"/>
                <a:gd name="T39" fmla="*/ 263 h 407"/>
                <a:gd name="T40" fmla="*/ 345 w 372"/>
                <a:gd name="T41" fmla="*/ 255 h 407"/>
                <a:gd name="T42" fmla="*/ 319 w 372"/>
                <a:gd name="T43" fmla="*/ 138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2" h="407">
                  <a:moveTo>
                    <a:pt x="319" y="138"/>
                  </a:moveTo>
                  <a:cubicBezTo>
                    <a:pt x="316" y="136"/>
                    <a:pt x="316" y="136"/>
                    <a:pt x="316" y="136"/>
                  </a:cubicBezTo>
                  <a:cubicBezTo>
                    <a:pt x="296" y="125"/>
                    <a:pt x="281" y="113"/>
                    <a:pt x="270" y="98"/>
                  </a:cubicBezTo>
                  <a:cubicBezTo>
                    <a:pt x="271" y="97"/>
                    <a:pt x="272" y="97"/>
                    <a:pt x="273" y="96"/>
                  </a:cubicBezTo>
                  <a:cubicBezTo>
                    <a:pt x="296" y="86"/>
                    <a:pt x="308" y="64"/>
                    <a:pt x="300" y="46"/>
                  </a:cubicBezTo>
                  <a:cubicBezTo>
                    <a:pt x="295" y="34"/>
                    <a:pt x="283" y="28"/>
                    <a:pt x="269" y="27"/>
                  </a:cubicBezTo>
                  <a:cubicBezTo>
                    <a:pt x="267" y="19"/>
                    <a:pt x="263" y="11"/>
                    <a:pt x="256" y="7"/>
                  </a:cubicBezTo>
                  <a:cubicBezTo>
                    <a:pt x="242" y="0"/>
                    <a:pt x="223" y="9"/>
                    <a:pt x="213" y="28"/>
                  </a:cubicBezTo>
                  <a:cubicBezTo>
                    <a:pt x="210" y="32"/>
                    <a:pt x="208" y="37"/>
                    <a:pt x="208" y="42"/>
                  </a:cubicBezTo>
                  <a:cubicBezTo>
                    <a:pt x="141" y="20"/>
                    <a:pt x="47" y="41"/>
                    <a:pt x="47" y="128"/>
                  </a:cubicBezTo>
                  <a:cubicBezTo>
                    <a:pt x="47" y="142"/>
                    <a:pt x="36" y="154"/>
                    <a:pt x="27" y="166"/>
                  </a:cubicBezTo>
                  <a:cubicBezTo>
                    <a:pt x="25" y="169"/>
                    <a:pt x="22" y="173"/>
                    <a:pt x="19" y="177"/>
                  </a:cubicBezTo>
                  <a:cubicBezTo>
                    <a:pt x="7" y="193"/>
                    <a:pt x="0" y="212"/>
                    <a:pt x="0" y="233"/>
                  </a:cubicBezTo>
                  <a:cubicBezTo>
                    <a:pt x="1" y="263"/>
                    <a:pt x="19" y="289"/>
                    <a:pt x="45" y="306"/>
                  </a:cubicBezTo>
                  <a:cubicBezTo>
                    <a:pt x="77" y="327"/>
                    <a:pt x="109" y="348"/>
                    <a:pt x="136" y="373"/>
                  </a:cubicBezTo>
                  <a:cubicBezTo>
                    <a:pt x="159" y="394"/>
                    <a:pt x="192" y="407"/>
                    <a:pt x="229" y="404"/>
                  </a:cubicBezTo>
                  <a:cubicBezTo>
                    <a:pt x="283" y="400"/>
                    <a:pt x="326" y="363"/>
                    <a:pt x="333" y="318"/>
                  </a:cubicBezTo>
                  <a:cubicBezTo>
                    <a:pt x="334" y="306"/>
                    <a:pt x="333" y="295"/>
                    <a:pt x="330" y="284"/>
                  </a:cubicBezTo>
                  <a:cubicBezTo>
                    <a:pt x="328" y="278"/>
                    <a:pt x="330" y="272"/>
                    <a:pt x="334" y="267"/>
                  </a:cubicBezTo>
                  <a:cubicBezTo>
                    <a:pt x="336" y="266"/>
                    <a:pt x="337" y="265"/>
                    <a:pt x="338" y="263"/>
                  </a:cubicBezTo>
                  <a:cubicBezTo>
                    <a:pt x="345" y="255"/>
                    <a:pt x="345" y="255"/>
                    <a:pt x="345" y="255"/>
                  </a:cubicBezTo>
                  <a:cubicBezTo>
                    <a:pt x="372" y="224"/>
                    <a:pt x="365" y="166"/>
                    <a:pt x="319"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6" name="ísḷídé">
              <a:extLst>
                <a:ext uri="{FF2B5EF4-FFF2-40B4-BE49-F238E27FC236}">
                  <a16:creationId xmlns:a16="http://schemas.microsoft.com/office/drawing/2014/main" id="{330874B1-808E-1E6F-4EFE-5963D924AA96}"/>
                </a:ext>
              </a:extLst>
            </p:cNvPr>
            <p:cNvSpPr/>
            <p:nvPr/>
          </p:nvSpPr>
          <p:spPr bwMode="auto">
            <a:xfrm>
              <a:off x="6165851" y="2314576"/>
              <a:ext cx="1384300" cy="1541463"/>
            </a:xfrm>
            <a:custGeom>
              <a:avLst/>
              <a:gdLst>
                <a:gd name="T0" fmla="*/ 221 w 367"/>
                <a:gd name="T1" fmla="*/ 408 h 408"/>
                <a:gd name="T2" fmla="*/ 136 w 367"/>
                <a:gd name="T3" fmla="*/ 377 h 408"/>
                <a:gd name="T4" fmla="*/ 46 w 367"/>
                <a:gd name="T5" fmla="*/ 310 h 408"/>
                <a:gd name="T6" fmla="*/ 0 w 367"/>
                <a:gd name="T7" fmla="*/ 235 h 408"/>
                <a:gd name="T8" fmla="*/ 20 w 367"/>
                <a:gd name="T9" fmla="*/ 178 h 408"/>
                <a:gd name="T10" fmla="*/ 28 w 367"/>
                <a:gd name="T11" fmla="*/ 167 h 408"/>
                <a:gd name="T12" fmla="*/ 31 w 367"/>
                <a:gd name="T13" fmla="*/ 162 h 408"/>
                <a:gd name="T14" fmla="*/ 47 w 367"/>
                <a:gd name="T15" fmla="*/ 130 h 408"/>
                <a:gd name="T16" fmla="*/ 83 w 367"/>
                <a:gd name="T17" fmla="*/ 56 h 408"/>
                <a:gd name="T18" fmla="*/ 208 w 367"/>
                <a:gd name="T19" fmla="*/ 41 h 408"/>
                <a:gd name="T20" fmla="*/ 213 w 367"/>
                <a:gd name="T21" fmla="*/ 29 h 408"/>
                <a:gd name="T22" fmla="*/ 259 w 367"/>
                <a:gd name="T23" fmla="*/ 8 h 408"/>
                <a:gd name="T24" fmla="*/ 272 w 367"/>
                <a:gd name="T25" fmla="*/ 27 h 408"/>
                <a:gd name="T26" fmla="*/ 304 w 367"/>
                <a:gd name="T27" fmla="*/ 47 h 408"/>
                <a:gd name="T28" fmla="*/ 276 w 367"/>
                <a:gd name="T29" fmla="*/ 100 h 408"/>
                <a:gd name="T30" fmla="*/ 275 w 367"/>
                <a:gd name="T31" fmla="*/ 101 h 408"/>
                <a:gd name="T32" fmla="*/ 319 w 367"/>
                <a:gd name="T33" fmla="*/ 136 h 408"/>
                <a:gd name="T34" fmla="*/ 322 w 367"/>
                <a:gd name="T35" fmla="*/ 138 h 408"/>
                <a:gd name="T36" fmla="*/ 322 w 367"/>
                <a:gd name="T37" fmla="*/ 138 h 408"/>
                <a:gd name="T38" fmla="*/ 364 w 367"/>
                <a:gd name="T39" fmla="*/ 199 h 408"/>
                <a:gd name="T40" fmla="*/ 349 w 367"/>
                <a:gd name="T41" fmla="*/ 258 h 408"/>
                <a:gd name="T42" fmla="*/ 341 w 367"/>
                <a:gd name="T43" fmla="*/ 267 h 408"/>
                <a:gd name="T44" fmla="*/ 338 w 367"/>
                <a:gd name="T45" fmla="*/ 271 h 408"/>
                <a:gd name="T46" fmla="*/ 334 w 367"/>
                <a:gd name="T47" fmla="*/ 285 h 408"/>
                <a:gd name="T48" fmla="*/ 337 w 367"/>
                <a:gd name="T49" fmla="*/ 321 h 408"/>
                <a:gd name="T50" fmla="*/ 231 w 367"/>
                <a:gd name="T51" fmla="*/ 408 h 408"/>
                <a:gd name="T52" fmla="*/ 221 w 367"/>
                <a:gd name="T53" fmla="*/ 408 h 408"/>
                <a:gd name="T54" fmla="*/ 159 w 367"/>
                <a:gd name="T55" fmla="*/ 38 h 408"/>
                <a:gd name="T56" fmla="*/ 85 w 367"/>
                <a:gd name="T57" fmla="*/ 59 h 408"/>
                <a:gd name="T58" fmla="*/ 51 w 367"/>
                <a:gd name="T59" fmla="*/ 130 h 408"/>
                <a:gd name="T60" fmla="*/ 34 w 367"/>
                <a:gd name="T61" fmla="*/ 165 h 408"/>
                <a:gd name="T62" fmla="*/ 31 w 367"/>
                <a:gd name="T63" fmla="*/ 169 h 408"/>
                <a:gd name="T64" fmla="*/ 23 w 367"/>
                <a:gd name="T65" fmla="*/ 180 h 408"/>
                <a:gd name="T66" fmla="*/ 4 w 367"/>
                <a:gd name="T67" fmla="*/ 235 h 408"/>
                <a:gd name="T68" fmla="*/ 48 w 367"/>
                <a:gd name="T69" fmla="*/ 306 h 408"/>
                <a:gd name="T70" fmla="*/ 139 w 367"/>
                <a:gd name="T71" fmla="*/ 374 h 408"/>
                <a:gd name="T72" fmla="*/ 231 w 367"/>
                <a:gd name="T73" fmla="*/ 404 h 408"/>
                <a:gd name="T74" fmla="*/ 333 w 367"/>
                <a:gd name="T75" fmla="*/ 320 h 408"/>
                <a:gd name="T76" fmla="*/ 330 w 367"/>
                <a:gd name="T77" fmla="*/ 287 h 408"/>
                <a:gd name="T78" fmla="*/ 335 w 367"/>
                <a:gd name="T79" fmla="*/ 268 h 408"/>
                <a:gd name="T80" fmla="*/ 338 w 367"/>
                <a:gd name="T81" fmla="*/ 264 h 408"/>
                <a:gd name="T82" fmla="*/ 346 w 367"/>
                <a:gd name="T83" fmla="*/ 255 h 408"/>
                <a:gd name="T84" fmla="*/ 360 w 367"/>
                <a:gd name="T85" fmla="*/ 200 h 408"/>
                <a:gd name="T86" fmla="*/ 320 w 367"/>
                <a:gd name="T87" fmla="*/ 142 h 408"/>
                <a:gd name="T88" fmla="*/ 316 w 367"/>
                <a:gd name="T89" fmla="*/ 140 h 408"/>
                <a:gd name="T90" fmla="*/ 270 w 367"/>
                <a:gd name="T91" fmla="*/ 101 h 408"/>
                <a:gd name="T92" fmla="*/ 270 w 367"/>
                <a:gd name="T93" fmla="*/ 99 h 408"/>
                <a:gd name="T94" fmla="*/ 271 w 367"/>
                <a:gd name="T95" fmla="*/ 98 h 408"/>
                <a:gd name="T96" fmla="*/ 274 w 367"/>
                <a:gd name="T97" fmla="*/ 97 h 408"/>
                <a:gd name="T98" fmla="*/ 301 w 367"/>
                <a:gd name="T99" fmla="*/ 49 h 408"/>
                <a:gd name="T100" fmla="*/ 270 w 367"/>
                <a:gd name="T101" fmla="*/ 31 h 408"/>
                <a:gd name="T102" fmla="*/ 269 w 367"/>
                <a:gd name="T103" fmla="*/ 30 h 408"/>
                <a:gd name="T104" fmla="*/ 257 w 367"/>
                <a:gd name="T105" fmla="*/ 11 h 408"/>
                <a:gd name="T106" fmla="*/ 216 w 367"/>
                <a:gd name="T107" fmla="*/ 31 h 408"/>
                <a:gd name="T108" fmla="*/ 212 w 367"/>
                <a:gd name="T109" fmla="*/ 44 h 408"/>
                <a:gd name="T110" fmla="*/ 211 w 367"/>
                <a:gd name="T111" fmla="*/ 45 h 408"/>
                <a:gd name="T112" fmla="*/ 209 w 367"/>
                <a:gd name="T113" fmla="*/ 46 h 408"/>
                <a:gd name="T114" fmla="*/ 159 w 367"/>
                <a:gd name="T115" fmla="*/ 38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67" h="408">
                  <a:moveTo>
                    <a:pt x="221" y="408"/>
                  </a:moveTo>
                  <a:cubicBezTo>
                    <a:pt x="188" y="408"/>
                    <a:pt x="158" y="397"/>
                    <a:pt x="136" y="377"/>
                  </a:cubicBezTo>
                  <a:cubicBezTo>
                    <a:pt x="108" y="350"/>
                    <a:pt x="75" y="328"/>
                    <a:pt x="46" y="310"/>
                  </a:cubicBezTo>
                  <a:cubicBezTo>
                    <a:pt x="18" y="292"/>
                    <a:pt x="1" y="265"/>
                    <a:pt x="0" y="235"/>
                  </a:cubicBezTo>
                  <a:cubicBezTo>
                    <a:pt x="0" y="215"/>
                    <a:pt x="7" y="195"/>
                    <a:pt x="20" y="178"/>
                  </a:cubicBezTo>
                  <a:cubicBezTo>
                    <a:pt x="22" y="174"/>
                    <a:pt x="25" y="170"/>
                    <a:pt x="28" y="167"/>
                  </a:cubicBezTo>
                  <a:cubicBezTo>
                    <a:pt x="29" y="165"/>
                    <a:pt x="30" y="164"/>
                    <a:pt x="31" y="162"/>
                  </a:cubicBezTo>
                  <a:cubicBezTo>
                    <a:pt x="39" y="152"/>
                    <a:pt x="47" y="141"/>
                    <a:pt x="47" y="130"/>
                  </a:cubicBezTo>
                  <a:cubicBezTo>
                    <a:pt x="47" y="98"/>
                    <a:pt x="60" y="73"/>
                    <a:pt x="83" y="56"/>
                  </a:cubicBezTo>
                  <a:cubicBezTo>
                    <a:pt x="114" y="33"/>
                    <a:pt x="164" y="27"/>
                    <a:pt x="208" y="41"/>
                  </a:cubicBezTo>
                  <a:cubicBezTo>
                    <a:pt x="209" y="37"/>
                    <a:pt x="211" y="33"/>
                    <a:pt x="213" y="29"/>
                  </a:cubicBezTo>
                  <a:cubicBezTo>
                    <a:pt x="223" y="9"/>
                    <a:pt x="244" y="0"/>
                    <a:pt x="259" y="8"/>
                  </a:cubicBezTo>
                  <a:cubicBezTo>
                    <a:pt x="266" y="11"/>
                    <a:pt x="271" y="18"/>
                    <a:pt x="272" y="27"/>
                  </a:cubicBezTo>
                  <a:cubicBezTo>
                    <a:pt x="287" y="28"/>
                    <a:pt x="299" y="36"/>
                    <a:pt x="304" y="47"/>
                  </a:cubicBezTo>
                  <a:cubicBezTo>
                    <a:pt x="313" y="66"/>
                    <a:pt x="300" y="90"/>
                    <a:pt x="276" y="100"/>
                  </a:cubicBezTo>
                  <a:cubicBezTo>
                    <a:pt x="275" y="101"/>
                    <a:pt x="275" y="101"/>
                    <a:pt x="275" y="101"/>
                  </a:cubicBezTo>
                  <a:cubicBezTo>
                    <a:pt x="285" y="114"/>
                    <a:pt x="299" y="125"/>
                    <a:pt x="319" y="136"/>
                  </a:cubicBezTo>
                  <a:cubicBezTo>
                    <a:pt x="322" y="138"/>
                    <a:pt x="322" y="138"/>
                    <a:pt x="322" y="138"/>
                  </a:cubicBezTo>
                  <a:cubicBezTo>
                    <a:pt x="322" y="138"/>
                    <a:pt x="322" y="138"/>
                    <a:pt x="322" y="138"/>
                  </a:cubicBezTo>
                  <a:cubicBezTo>
                    <a:pt x="344" y="152"/>
                    <a:pt x="359" y="174"/>
                    <a:pt x="364" y="199"/>
                  </a:cubicBezTo>
                  <a:cubicBezTo>
                    <a:pt x="367" y="221"/>
                    <a:pt x="362" y="243"/>
                    <a:pt x="349" y="258"/>
                  </a:cubicBezTo>
                  <a:cubicBezTo>
                    <a:pt x="341" y="267"/>
                    <a:pt x="341" y="267"/>
                    <a:pt x="341" y="267"/>
                  </a:cubicBezTo>
                  <a:cubicBezTo>
                    <a:pt x="340" y="268"/>
                    <a:pt x="339" y="269"/>
                    <a:pt x="338" y="271"/>
                  </a:cubicBezTo>
                  <a:cubicBezTo>
                    <a:pt x="334" y="275"/>
                    <a:pt x="332" y="280"/>
                    <a:pt x="334" y="285"/>
                  </a:cubicBezTo>
                  <a:cubicBezTo>
                    <a:pt x="337" y="297"/>
                    <a:pt x="338" y="309"/>
                    <a:pt x="337" y="321"/>
                  </a:cubicBezTo>
                  <a:cubicBezTo>
                    <a:pt x="330" y="367"/>
                    <a:pt x="286" y="404"/>
                    <a:pt x="231" y="408"/>
                  </a:cubicBezTo>
                  <a:cubicBezTo>
                    <a:pt x="228" y="408"/>
                    <a:pt x="224" y="408"/>
                    <a:pt x="221" y="408"/>
                  </a:cubicBezTo>
                  <a:close/>
                  <a:moveTo>
                    <a:pt x="159" y="38"/>
                  </a:moveTo>
                  <a:cubicBezTo>
                    <a:pt x="131" y="38"/>
                    <a:pt x="105" y="45"/>
                    <a:pt x="85" y="59"/>
                  </a:cubicBezTo>
                  <a:cubicBezTo>
                    <a:pt x="63" y="75"/>
                    <a:pt x="51" y="100"/>
                    <a:pt x="51" y="130"/>
                  </a:cubicBezTo>
                  <a:cubicBezTo>
                    <a:pt x="51" y="143"/>
                    <a:pt x="42" y="154"/>
                    <a:pt x="34" y="165"/>
                  </a:cubicBezTo>
                  <a:cubicBezTo>
                    <a:pt x="33" y="166"/>
                    <a:pt x="32" y="167"/>
                    <a:pt x="31" y="169"/>
                  </a:cubicBezTo>
                  <a:cubicBezTo>
                    <a:pt x="28" y="173"/>
                    <a:pt x="26" y="176"/>
                    <a:pt x="23" y="180"/>
                  </a:cubicBezTo>
                  <a:cubicBezTo>
                    <a:pt x="10" y="197"/>
                    <a:pt x="4" y="215"/>
                    <a:pt x="4" y="235"/>
                  </a:cubicBezTo>
                  <a:cubicBezTo>
                    <a:pt x="5" y="263"/>
                    <a:pt x="21" y="289"/>
                    <a:pt x="48" y="306"/>
                  </a:cubicBezTo>
                  <a:cubicBezTo>
                    <a:pt x="77" y="325"/>
                    <a:pt x="110" y="347"/>
                    <a:pt x="139" y="374"/>
                  </a:cubicBezTo>
                  <a:cubicBezTo>
                    <a:pt x="163" y="396"/>
                    <a:pt x="196" y="407"/>
                    <a:pt x="231" y="404"/>
                  </a:cubicBezTo>
                  <a:cubicBezTo>
                    <a:pt x="284" y="400"/>
                    <a:pt x="326" y="365"/>
                    <a:pt x="333" y="320"/>
                  </a:cubicBezTo>
                  <a:cubicBezTo>
                    <a:pt x="334" y="309"/>
                    <a:pt x="333" y="298"/>
                    <a:pt x="330" y="287"/>
                  </a:cubicBezTo>
                  <a:cubicBezTo>
                    <a:pt x="328" y="280"/>
                    <a:pt x="330" y="273"/>
                    <a:pt x="335" y="268"/>
                  </a:cubicBezTo>
                  <a:cubicBezTo>
                    <a:pt x="336" y="267"/>
                    <a:pt x="337" y="265"/>
                    <a:pt x="338" y="264"/>
                  </a:cubicBezTo>
                  <a:cubicBezTo>
                    <a:pt x="346" y="255"/>
                    <a:pt x="346" y="255"/>
                    <a:pt x="346" y="255"/>
                  </a:cubicBezTo>
                  <a:cubicBezTo>
                    <a:pt x="358" y="241"/>
                    <a:pt x="363" y="221"/>
                    <a:pt x="360" y="200"/>
                  </a:cubicBezTo>
                  <a:cubicBezTo>
                    <a:pt x="356" y="176"/>
                    <a:pt x="341" y="155"/>
                    <a:pt x="320" y="142"/>
                  </a:cubicBezTo>
                  <a:cubicBezTo>
                    <a:pt x="316" y="140"/>
                    <a:pt x="316" y="140"/>
                    <a:pt x="316" y="140"/>
                  </a:cubicBezTo>
                  <a:cubicBezTo>
                    <a:pt x="295" y="127"/>
                    <a:pt x="281" y="115"/>
                    <a:pt x="270" y="101"/>
                  </a:cubicBezTo>
                  <a:cubicBezTo>
                    <a:pt x="270" y="100"/>
                    <a:pt x="269" y="100"/>
                    <a:pt x="270" y="99"/>
                  </a:cubicBezTo>
                  <a:cubicBezTo>
                    <a:pt x="270" y="99"/>
                    <a:pt x="270" y="98"/>
                    <a:pt x="271" y="98"/>
                  </a:cubicBezTo>
                  <a:cubicBezTo>
                    <a:pt x="272" y="97"/>
                    <a:pt x="273" y="97"/>
                    <a:pt x="274" y="97"/>
                  </a:cubicBezTo>
                  <a:cubicBezTo>
                    <a:pt x="296" y="87"/>
                    <a:pt x="308" y="65"/>
                    <a:pt x="301" y="49"/>
                  </a:cubicBezTo>
                  <a:cubicBezTo>
                    <a:pt x="296" y="38"/>
                    <a:pt x="285" y="32"/>
                    <a:pt x="270" y="31"/>
                  </a:cubicBezTo>
                  <a:cubicBezTo>
                    <a:pt x="269" y="31"/>
                    <a:pt x="269" y="31"/>
                    <a:pt x="269" y="30"/>
                  </a:cubicBezTo>
                  <a:cubicBezTo>
                    <a:pt x="267" y="21"/>
                    <a:pt x="263" y="14"/>
                    <a:pt x="257" y="11"/>
                  </a:cubicBezTo>
                  <a:cubicBezTo>
                    <a:pt x="244" y="4"/>
                    <a:pt x="226" y="13"/>
                    <a:pt x="216" y="31"/>
                  </a:cubicBezTo>
                  <a:cubicBezTo>
                    <a:pt x="214" y="35"/>
                    <a:pt x="212" y="39"/>
                    <a:pt x="212" y="44"/>
                  </a:cubicBezTo>
                  <a:cubicBezTo>
                    <a:pt x="211" y="45"/>
                    <a:pt x="211" y="45"/>
                    <a:pt x="211" y="45"/>
                  </a:cubicBezTo>
                  <a:cubicBezTo>
                    <a:pt x="210" y="46"/>
                    <a:pt x="210" y="46"/>
                    <a:pt x="209" y="46"/>
                  </a:cubicBezTo>
                  <a:cubicBezTo>
                    <a:pt x="193" y="40"/>
                    <a:pt x="176" y="38"/>
                    <a:pt x="159"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7" name="íṥļïďé">
              <a:extLst>
                <a:ext uri="{FF2B5EF4-FFF2-40B4-BE49-F238E27FC236}">
                  <a16:creationId xmlns:a16="http://schemas.microsoft.com/office/drawing/2014/main" id="{2955221B-5F51-0DEA-7962-96AEEB861D31}"/>
                </a:ext>
              </a:extLst>
            </p:cNvPr>
            <p:cNvSpPr/>
            <p:nvPr/>
          </p:nvSpPr>
          <p:spPr bwMode="auto">
            <a:xfrm>
              <a:off x="6889751" y="2867026"/>
              <a:ext cx="163513" cy="230188"/>
            </a:xfrm>
            <a:custGeom>
              <a:avLst/>
              <a:gdLst>
                <a:gd name="T0" fmla="*/ 15 w 43"/>
                <a:gd name="T1" fmla="*/ 1 h 61"/>
                <a:gd name="T2" fmla="*/ 10 w 43"/>
                <a:gd name="T3" fmla="*/ 0 h 61"/>
                <a:gd name="T4" fmla="*/ 9 w 43"/>
                <a:gd name="T5" fmla="*/ 5 h 61"/>
                <a:gd name="T6" fmla="*/ 0 w 43"/>
                <a:gd name="T7" fmla="*/ 56 h 61"/>
                <a:gd name="T8" fmla="*/ 0 w 43"/>
                <a:gd name="T9" fmla="*/ 59 h 61"/>
                <a:gd name="T10" fmla="*/ 3 w 43"/>
                <a:gd name="T11" fmla="*/ 59 h 61"/>
                <a:gd name="T12" fmla="*/ 9 w 43"/>
                <a:gd name="T13" fmla="*/ 60 h 61"/>
                <a:gd name="T14" fmla="*/ 41 w 43"/>
                <a:gd name="T15" fmla="*/ 33 h 61"/>
                <a:gd name="T16" fmla="*/ 15 w 43"/>
                <a:gd name="T17" fmla="*/ 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61">
                  <a:moveTo>
                    <a:pt x="15" y="1"/>
                  </a:moveTo>
                  <a:cubicBezTo>
                    <a:pt x="10" y="0"/>
                    <a:pt x="10" y="0"/>
                    <a:pt x="10" y="0"/>
                  </a:cubicBezTo>
                  <a:cubicBezTo>
                    <a:pt x="10" y="2"/>
                    <a:pt x="9" y="3"/>
                    <a:pt x="9" y="5"/>
                  </a:cubicBezTo>
                  <a:cubicBezTo>
                    <a:pt x="0" y="56"/>
                    <a:pt x="0" y="56"/>
                    <a:pt x="0" y="56"/>
                  </a:cubicBezTo>
                  <a:cubicBezTo>
                    <a:pt x="0" y="57"/>
                    <a:pt x="0" y="58"/>
                    <a:pt x="0" y="59"/>
                  </a:cubicBezTo>
                  <a:cubicBezTo>
                    <a:pt x="1" y="59"/>
                    <a:pt x="2" y="59"/>
                    <a:pt x="3" y="59"/>
                  </a:cubicBezTo>
                  <a:cubicBezTo>
                    <a:pt x="9" y="60"/>
                    <a:pt x="9" y="60"/>
                    <a:pt x="9" y="60"/>
                  </a:cubicBezTo>
                  <a:cubicBezTo>
                    <a:pt x="25" y="61"/>
                    <a:pt x="39" y="50"/>
                    <a:pt x="41" y="33"/>
                  </a:cubicBezTo>
                  <a:cubicBezTo>
                    <a:pt x="43" y="17"/>
                    <a:pt x="31" y="3"/>
                    <a:pt x="1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8" name="iṣ1íḓê">
              <a:extLst>
                <a:ext uri="{FF2B5EF4-FFF2-40B4-BE49-F238E27FC236}">
                  <a16:creationId xmlns:a16="http://schemas.microsoft.com/office/drawing/2014/main" id="{9359C678-4F54-7ED0-FF8D-78EBC6118B08}"/>
                </a:ext>
              </a:extLst>
            </p:cNvPr>
            <p:cNvSpPr/>
            <p:nvPr/>
          </p:nvSpPr>
          <p:spPr bwMode="auto">
            <a:xfrm>
              <a:off x="6878638" y="2859088"/>
              <a:ext cx="177800" cy="241300"/>
            </a:xfrm>
            <a:custGeom>
              <a:avLst/>
              <a:gdLst>
                <a:gd name="T0" fmla="*/ 15 w 47"/>
                <a:gd name="T1" fmla="*/ 64 h 64"/>
                <a:gd name="T2" fmla="*/ 11 w 47"/>
                <a:gd name="T3" fmla="*/ 64 h 64"/>
                <a:gd name="T4" fmla="*/ 6 w 47"/>
                <a:gd name="T5" fmla="*/ 63 h 64"/>
                <a:gd name="T6" fmla="*/ 2 w 47"/>
                <a:gd name="T7" fmla="*/ 62 h 64"/>
                <a:gd name="T8" fmla="*/ 1 w 47"/>
                <a:gd name="T9" fmla="*/ 60 h 64"/>
                <a:gd name="T10" fmla="*/ 1 w 47"/>
                <a:gd name="T11" fmla="*/ 59 h 64"/>
                <a:gd name="T12" fmla="*/ 1 w 47"/>
                <a:gd name="T13" fmla="*/ 58 h 64"/>
                <a:gd name="T14" fmla="*/ 10 w 47"/>
                <a:gd name="T15" fmla="*/ 6 h 64"/>
                <a:gd name="T16" fmla="*/ 11 w 47"/>
                <a:gd name="T17" fmla="*/ 3 h 64"/>
                <a:gd name="T18" fmla="*/ 11 w 47"/>
                <a:gd name="T19" fmla="*/ 2 h 64"/>
                <a:gd name="T20" fmla="*/ 13 w 47"/>
                <a:gd name="T21" fmla="*/ 0 h 64"/>
                <a:gd name="T22" fmla="*/ 18 w 47"/>
                <a:gd name="T23" fmla="*/ 1 h 64"/>
                <a:gd name="T24" fmla="*/ 39 w 47"/>
                <a:gd name="T25" fmla="*/ 13 h 64"/>
                <a:gd name="T26" fmla="*/ 46 w 47"/>
                <a:gd name="T27" fmla="*/ 36 h 64"/>
                <a:gd name="T28" fmla="*/ 35 w 47"/>
                <a:gd name="T29" fmla="*/ 57 h 64"/>
                <a:gd name="T30" fmla="*/ 15 w 47"/>
                <a:gd name="T31" fmla="*/ 64 h 64"/>
                <a:gd name="T32" fmla="*/ 5 w 47"/>
                <a:gd name="T33" fmla="*/ 59 h 64"/>
                <a:gd name="T34" fmla="*/ 6 w 47"/>
                <a:gd name="T35" fmla="*/ 59 h 64"/>
                <a:gd name="T36" fmla="*/ 12 w 47"/>
                <a:gd name="T37" fmla="*/ 60 h 64"/>
                <a:gd name="T38" fmla="*/ 32 w 47"/>
                <a:gd name="T39" fmla="*/ 54 h 64"/>
                <a:gd name="T40" fmla="*/ 42 w 47"/>
                <a:gd name="T41" fmla="*/ 35 h 64"/>
                <a:gd name="T42" fmla="*/ 36 w 47"/>
                <a:gd name="T43" fmla="*/ 15 h 64"/>
                <a:gd name="T44" fmla="*/ 18 w 47"/>
                <a:gd name="T45" fmla="*/ 5 h 64"/>
                <a:gd name="T46" fmla="*/ 14 w 47"/>
                <a:gd name="T47" fmla="*/ 5 h 64"/>
                <a:gd name="T48" fmla="*/ 14 w 47"/>
                <a:gd name="T49" fmla="*/ 7 h 64"/>
                <a:gd name="T50" fmla="*/ 5 w 47"/>
                <a:gd name="T51" fmla="*/ 5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7" h="64">
                  <a:moveTo>
                    <a:pt x="15" y="64"/>
                  </a:moveTo>
                  <a:cubicBezTo>
                    <a:pt x="14" y="64"/>
                    <a:pt x="12" y="64"/>
                    <a:pt x="11" y="64"/>
                  </a:cubicBezTo>
                  <a:cubicBezTo>
                    <a:pt x="6" y="63"/>
                    <a:pt x="6" y="63"/>
                    <a:pt x="6" y="63"/>
                  </a:cubicBezTo>
                  <a:cubicBezTo>
                    <a:pt x="5" y="63"/>
                    <a:pt x="3" y="63"/>
                    <a:pt x="2" y="62"/>
                  </a:cubicBezTo>
                  <a:cubicBezTo>
                    <a:pt x="1" y="62"/>
                    <a:pt x="0" y="61"/>
                    <a:pt x="1" y="60"/>
                  </a:cubicBezTo>
                  <a:cubicBezTo>
                    <a:pt x="1" y="59"/>
                    <a:pt x="1" y="59"/>
                    <a:pt x="1" y="59"/>
                  </a:cubicBezTo>
                  <a:cubicBezTo>
                    <a:pt x="1" y="59"/>
                    <a:pt x="1" y="58"/>
                    <a:pt x="1" y="58"/>
                  </a:cubicBezTo>
                  <a:cubicBezTo>
                    <a:pt x="10" y="6"/>
                    <a:pt x="10" y="6"/>
                    <a:pt x="10" y="6"/>
                  </a:cubicBezTo>
                  <a:cubicBezTo>
                    <a:pt x="10" y="5"/>
                    <a:pt x="11" y="4"/>
                    <a:pt x="11" y="3"/>
                  </a:cubicBezTo>
                  <a:cubicBezTo>
                    <a:pt x="11" y="2"/>
                    <a:pt x="11" y="2"/>
                    <a:pt x="11" y="2"/>
                  </a:cubicBezTo>
                  <a:cubicBezTo>
                    <a:pt x="11" y="1"/>
                    <a:pt x="12" y="0"/>
                    <a:pt x="13" y="0"/>
                  </a:cubicBezTo>
                  <a:cubicBezTo>
                    <a:pt x="18" y="1"/>
                    <a:pt x="18" y="1"/>
                    <a:pt x="18" y="1"/>
                  </a:cubicBezTo>
                  <a:cubicBezTo>
                    <a:pt x="26" y="2"/>
                    <a:pt x="34" y="6"/>
                    <a:pt x="39" y="13"/>
                  </a:cubicBezTo>
                  <a:cubicBezTo>
                    <a:pt x="45" y="19"/>
                    <a:pt x="47" y="27"/>
                    <a:pt x="46" y="36"/>
                  </a:cubicBezTo>
                  <a:cubicBezTo>
                    <a:pt x="45" y="44"/>
                    <a:pt x="41" y="52"/>
                    <a:pt x="35" y="57"/>
                  </a:cubicBezTo>
                  <a:cubicBezTo>
                    <a:pt x="29" y="61"/>
                    <a:pt x="22" y="64"/>
                    <a:pt x="15" y="64"/>
                  </a:cubicBezTo>
                  <a:close/>
                  <a:moveTo>
                    <a:pt x="5" y="59"/>
                  </a:moveTo>
                  <a:cubicBezTo>
                    <a:pt x="5" y="59"/>
                    <a:pt x="6" y="59"/>
                    <a:pt x="6" y="59"/>
                  </a:cubicBezTo>
                  <a:cubicBezTo>
                    <a:pt x="12" y="60"/>
                    <a:pt x="12" y="60"/>
                    <a:pt x="12" y="60"/>
                  </a:cubicBezTo>
                  <a:cubicBezTo>
                    <a:pt x="19" y="61"/>
                    <a:pt x="26" y="58"/>
                    <a:pt x="32" y="54"/>
                  </a:cubicBezTo>
                  <a:cubicBezTo>
                    <a:pt x="38" y="49"/>
                    <a:pt x="41" y="43"/>
                    <a:pt x="42" y="35"/>
                  </a:cubicBezTo>
                  <a:cubicBezTo>
                    <a:pt x="43" y="28"/>
                    <a:pt x="41" y="21"/>
                    <a:pt x="36" y="15"/>
                  </a:cubicBezTo>
                  <a:cubicBezTo>
                    <a:pt x="32" y="9"/>
                    <a:pt x="25" y="6"/>
                    <a:pt x="18" y="5"/>
                  </a:cubicBezTo>
                  <a:cubicBezTo>
                    <a:pt x="14" y="5"/>
                    <a:pt x="14" y="5"/>
                    <a:pt x="14" y="5"/>
                  </a:cubicBezTo>
                  <a:cubicBezTo>
                    <a:pt x="14" y="5"/>
                    <a:pt x="14" y="6"/>
                    <a:pt x="14" y="7"/>
                  </a:cubicBezTo>
                  <a:cubicBezTo>
                    <a:pt x="5" y="59"/>
                    <a:pt x="5" y="59"/>
                    <a:pt x="5"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9" name="iṥľíḓe">
              <a:extLst>
                <a:ext uri="{FF2B5EF4-FFF2-40B4-BE49-F238E27FC236}">
                  <a16:creationId xmlns:a16="http://schemas.microsoft.com/office/drawing/2014/main" id="{267550AA-0C58-4D90-DD7C-A67DC45470FE}"/>
                </a:ext>
              </a:extLst>
            </p:cNvPr>
            <p:cNvSpPr/>
            <p:nvPr/>
          </p:nvSpPr>
          <p:spPr bwMode="auto">
            <a:xfrm>
              <a:off x="6519863" y="3130551"/>
              <a:ext cx="352425" cy="331788"/>
            </a:xfrm>
            <a:custGeom>
              <a:avLst/>
              <a:gdLst>
                <a:gd name="T0" fmla="*/ 64 w 93"/>
                <a:gd name="T1" fmla="*/ 24 h 88"/>
                <a:gd name="T2" fmla="*/ 23 w 93"/>
                <a:gd name="T3" fmla="*/ 28 h 88"/>
                <a:gd name="T4" fmla="*/ 0 w 93"/>
                <a:gd name="T5" fmla="*/ 22 h 88"/>
                <a:gd name="T6" fmla="*/ 1 w 93"/>
                <a:gd name="T7" fmla="*/ 88 h 88"/>
                <a:gd name="T8" fmla="*/ 93 w 93"/>
                <a:gd name="T9" fmla="*/ 88 h 88"/>
                <a:gd name="T10" fmla="*/ 92 w 93"/>
                <a:gd name="T11" fmla="*/ 0 h 88"/>
                <a:gd name="T12" fmla="*/ 64 w 93"/>
                <a:gd name="T13" fmla="*/ 24 h 88"/>
              </a:gdLst>
              <a:ahLst/>
              <a:cxnLst>
                <a:cxn ang="0">
                  <a:pos x="T0" y="T1"/>
                </a:cxn>
                <a:cxn ang="0">
                  <a:pos x="T2" y="T3"/>
                </a:cxn>
                <a:cxn ang="0">
                  <a:pos x="T4" y="T5"/>
                </a:cxn>
                <a:cxn ang="0">
                  <a:pos x="T6" y="T7"/>
                </a:cxn>
                <a:cxn ang="0">
                  <a:pos x="T8" y="T9"/>
                </a:cxn>
                <a:cxn ang="0">
                  <a:pos x="T10" y="T11"/>
                </a:cxn>
                <a:cxn ang="0">
                  <a:pos x="T12" y="T13"/>
                </a:cxn>
              </a:cxnLst>
              <a:rect l="0" t="0" r="r" b="b"/>
              <a:pathLst>
                <a:path w="93" h="88">
                  <a:moveTo>
                    <a:pt x="64" y="24"/>
                  </a:moveTo>
                  <a:cubicBezTo>
                    <a:pt x="52" y="29"/>
                    <a:pt x="37" y="31"/>
                    <a:pt x="23" y="28"/>
                  </a:cubicBezTo>
                  <a:cubicBezTo>
                    <a:pt x="15" y="27"/>
                    <a:pt x="7" y="25"/>
                    <a:pt x="0" y="22"/>
                  </a:cubicBezTo>
                  <a:cubicBezTo>
                    <a:pt x="1" y="88"/>
                    <a:pt x="1" y="88"/>
                    <a:pt x="1" y="88"/>
                  </a:cubicBezTo>
                  <a:cubicBezTo>
                    <a:pt x="93" y="88"/>
                    <a:pt x="93" y="88"/>
                    <a:pt x="93" y="88"/>
                  </a:cubicBezTo>
                  <a:cubicBezTo>
                    <a:pt x="92" y="0"/>
                    <a:pt x="92" y="0"/>
                    <a:pt x="92" y="0"/>
                  </a:cubicBezTo>
                  <a:cubicBezTo>
                    <a:pt x="85" y="11"/>
                    <a:pt x="76" y="19"/>
                    <a:pt x="64"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0" name="ïSḻîḍé">
              <a:extLst>
                <a:ext uri="{FF2B5EF4-FFF2-40B4-BE49-F238E27FC236}">
                  <a16:creationId xmlns:a16="http://schemas.microsoft.com/office/drawing/2014/main" id="{E48F8E56-0A05-D89F-64EA-B454619357BC}"/>
                </a:ext>
              </a:extLst>
            </p:cNvPr>
            <p:cNvSpPr/>
            <p:nvPr/>
          </p:nvSpPr>
          <p:spPr bwMode="auto">
            <a:xfrm>
              <a:off x="6513513" y="3122613"/>
              <a:ext cx="365125" cy="347663"/>
            </a:xfrm>
            <a:custGeom>
              <a:avLst/>
              <a:gdLst>
                <a:gd name="T0" fmla="*/ 3 w 97"/>
                <a:gd name="T1" fmla="*/ 92 h 92"/>
                <a:gd name="T2" fmla="*/ 1 w 97"/>
                <a:gd name="T3" fmla="*/ 92 h 92"/>
                <a:gd name="T4" fmla="*/ 1 w 97"/>
                <a:gd name="T5" fmla="*/ 90 h 92"/>
                <a:gd name="T6" fmla="*/ 0 w 97"/>
                <a:gd name="T7" fmla="*/ 24 h 92"/>
                <a:gd name="T8" fmla="*/ 1 w 97"/>
                <a:gd name="T9" fmla="*/ 22 h 92"/>
                <a:gd name="T10" fmla="*/ 3 w 97"/>
                <a:gd name="T11" fmla="*/ 22 h 92"/>
                <a:gd name="T12" fmla="*/ 25 w 97"/>
                <a:gd name="T13" fmla="*/ 28 h 92"/>
                <a:gd name="T14" fmla="*/ 65 w 97"/>
                <a:gd name="T15" fmla="*/ 24 h 92"/>
                <a:gd name="T16" fmla="*/ 93 w 97"/>
                <a:gd name="T17" fmla="*/ 1 h 92"/>
                <a:gd name="T18" fmla="*/ 95 w 97"/>
                <a:gd name="T19" fmla="*/ 0 h 92"/>
                <a:gd name="T20" fmla="*/ 96 w 97"/>
                <a:gd name="T21" fmla="*/ 2 h 92"/>
                <a:gd name="T22" fmla="*/ 97 w 97"/>
                <a:gd name="T23" fmla="*/ 90 h 92"/>
                <a:gd name="T24" fmla="*/ 96 w 97"/>
                <a:gd name="T25" fmla="*/ 91 h 92"/>
                <a:gd name="T26" fmla="*/ 95 w 97"/>
                <a:gd name="T27" fmla="*/ 92 h 92"/>
                <a:gd name="T28" fmla="*/ 3 w 97"/>
                <a:gd name="T29" fmla="*/ 92 h 92"/>
                <a:gd name="T30" fmla="*/ 4 w 97"/>
                <a:gd name="T31" fmla="*/ 27 h 92"/>
                <a:gd name="T32" fmla="*/ 4 w 97"/>
                <a:gd name="T33" fmla="*/ 88 h 92"/>
                <a:gd name="T34" fmla="*/ 93 w 97"/>
                <a:gd name="T35" fmla="*/ 88 h 92"/>
                <a:gd name="T36" fmla="*/ 92 w 97"/>
                <a:gd name="T37" fmla="*/ 8 h 92"/>
                <a:gd name="T38" fmla="*/ 67 w 97"/>
                <a:gd name="T39" fmla="*/ 27 h 92"/>
                <a:gd name="T40" fmla="*/ 24 w 97"/>
                <a:gd name="T41" fmla="*/ 32 h 92"/>
                <a:gd name="T42" fmla="*/ 4 w 97"/>
                <a:gd name="T43" fmla="*/ 27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7" h="92">
                  <a:moveTo>
                    <a:pt x="3" y="92"/>
                  </a:moveTo>
                  <a:cubicBezTo>
                    <a:pt x="2" y="92"/>
                    <a:pt x="1" y="92"/>
                    <a:pt x="1" y="92"/>
                  </a:cubicBezTo>
                  <a:cubicBezTo>
                    <a:pt x="1" y="91"/>
                    <a:pt x="1" y="91"/>
                    <a:pt x="1" y="90"/>
                  </a:cubicBezTo>
                  <a:cubicBezTo>
                    <a:pt x="0" y="24"/>
                    <a:pt x="0" y="24"/>
                    <a:pt x="0" y="24"/>
                  </a:cubicBezTo>
                  <a:cubicBezTo>
                    <a:pt x="0" y="23"/>
                    <a:pt x="0" y="23"/>
                    <a:pt x="1" y="22"/>
                  </a:cubicBezTo>
                  <a:cubicBezTo>
                    <a:pt x="2" y="22"/>
                    <a:pt x="2" y="22"/>
                    <a:pt x="3" y="22"/>
                  </a:cubicBezTo>
                  <a:cubicBezTo>
                    <a:pt x="10" y="25"/>
                    <a:pt x="17" y="27"/>
                    <a:pt x="25" y="28"/>
                  </a:cubicBezTo>
                  <a:cubicBezTo>
                    <a:pt x="39" y="31"/>
                    <a:pt x="53" y="29"/>
                    <a:pt x="65" y="24"/>
                  </a:cubicBezTo>
                  <a:cubicBezTo>
                    <a:pt x="77" y="19"/>
                    <a:pt x="86" y="11"/>
                    <a:pt x="93" y="1"/>
                  </a:cubicBezTo>
                  <a:cubicBezTo>
                    <a:pt x="93" y="0"/>
                    <a:pt x="94" y="0"/>
                    <a:pt x="95" y="0"/>
                  </a:cubicBezTo>
                  <a:cubicBezTo>
                    <a:pt x="96" y="0"/>
                    <a:pt x="96" y="1"/>
                    <a:pt x="96" y="2"/>
                  </a:cubicBezTo>
                  <a:cubicBezTo>
                    <a:pt x="97" y="90"/>
                    <a:pt x="97" y="90"/>
                    <a:pt x="97" y="90"/>
                  </a:cubicBezTo>
                  <a:cubicBezTo>
                    <a:pt x="97" y="90"/>
                    <a:pt x="97" y="91"/>
                    <a:pt x="96" y="91"/>
                  </a:cubicBezTo>
                  <a:cubicBezTo>
                    <a:pt x="96" y="92"/>
                    <a:pt x="95" y="92"/>
                    <a:pt x="95" y="92"/>
                  </a:cubicBezTo>
                  <a:cubicBezTo>
                    <a:pt x="3" y="92"/>
                    <a:pt x="3" y="92"/>
                    <a:pt x="3" y="92"/>
                  </a:cubicBezTo>
                  <a:close/>
                  <a:moveTo>
                    <a:pt x="4" y="27"/>
                  </a:moveTo>
                  <a:cubicBezTo>
                    <a:pt x="4" y="88"/>
                    <a:pt x="4" y="88"/>
                    <a:pt x="4" y="88"/>
                  </a:cubicBezTo>
                  <a:cubicBezTo>
                    <a:pt x="93" y="88"/>
                    <a:pt x="93" y="88"/>
                    <a:pt x="93" y="88"/>
                  </a:cubicBezTo>
                  <a:cubicBezTo>
                    <a:pt x="92" y="8"/>
                    <a:pt x="92" y="8"/>
                    <a:pt x="92" y="8"/>
                  </a:cubicBezTo>
                  <a:cubicBezTo>
                    <a:pt x="86" y="16"/>
                    <a:pt x="77" y="23"/>
                    <a:pt x="67" y="27"/>
                  </a:cubicBezTo>
                  <a:cubicBezTo>
                    <a:pt x="54" y="33"/>
                    <a:pt x="39" y="35"/>
                    <a:pt x="24" y="32"/>
                  </a:cubicBezTo>
                  <a:cubicBezTo>
                    <a:pt x="18" y="31"/>
                    <a:pt x="11" y="30"/>
                    <a:pt x="4"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1" name="iṧļîḓè">
              <a:extLst>
                <a:ext uri="{FF2B5EF4-FFF2-40B4-BE49-F238E27FC236}">
                  <a16:creationId xmlns:a16="http://schemas.microsoft.com/office/drawing/2014/main" id="{34086CD2-AA29-8C62-D6A5-03FBAE3DA71E}"/>
                </a:ext>
              </a:extLst>
            </p:cNvPr>
            <p:cNvSpPr/>
            <p:nvPr/>
          </p:nvSpPr>
          <p:spPr bwMode="auto">
            <a:xfrm>
              <a:off x="6524626" y="3228976"/>
              <a:ext cx="241300" cy="120650"/>
            </a:xfrm>
            <a:custGeom>
              <a:avLst/>
              <a:gdLst>
                <a:gd name="T0" fmla="*/ 23 w 64"/>
                <a:gd name="T1" fmla="*/ 6 h 32"/>
                <a:gd name="T2" fmla="*/ 0 w 64"/>
                <a:gd name="T3" fmla="*/ 0 h 32"/>
                <a:gd name="T4" fmla="*/ 0 w 64"/>
                <a:gd name="T5" fmla="*/ 32 h 32"/>
                <a:gd name="T6" fmla="*/ 64 w 64"/>
                <a:gd name="T7" fmla="*/ 2 h 32"/>
                <a:gd name="T8" fmla="*/ 64 w 64"/>
                <a:gd name="T9" fmla="*/ 2 h 32"/>
                <a:gd name="T10" fmla="*/ 23 w 64"/>
                <a:gd name="T11" fmla="*/ 6 h 32"/>
              </a:gdLst>
              <a:ahLst/>
              <a:cxnLst>
                <a:cxn ang="0">
                  <a:pos x="T0" y="T1"/>
                </a:cxn>
                <a:cxn ang="0">
                  <a:pos x="T2" y="T3"/>
                </a:cxn>
                <a:cxn ang="0">
                  <a:pos x="T4" y="T5"/>
                </a:cxn>
                <a:cxn ang="0">
                  <a:pos x="T6" y="T7"/>
                </a:cxn>
                <a:cxn ang="0">
                  <a:pos x="T8" y="T9"/>
                </a:cxn>
                <a:cxn ang="0">
                  <a:pos x="T10" y="T11"/>
                </a:cxn>
              </a:cxnLst>
              <a:rect l="0" t="0" r="r" b="b"/>
              <a:pathLst>
                <a:path w="64" h="32">
                  <a:moveTo>
                    <a:pt x="23" y="6"/>
                  </a:moveTo>
                  <a:cubicBezTo>
                    <a:pt x="14" y="5"/>
                    <a:pt x="7" y="3"/>
                    <a:pt x="0" y="0"/>
                  </a:cubicBezTo>
                  <a:cubicBezTo>
                    <a:pt x="0" y="32"/>
                    <a:pt x="0" y="32"/>
                    <a:pt x="0" y="32"/>
                  </a:cubicBezTo>
                  <a:cubicBezTo>
                    <a:pt x="25" y="29"/>
                    <a:pt x="64" y="2"/>
                    <a:pt x="64" y="2"/>
                  </a:cubicBezTo>
                  <a:cubicBezTo>
                    <a:pt x="64" y="2"/>
                    <a:pt x="64" y="2"/>
                    <a:pt x="64" y="2"/>
                  </a:cubicBezTo>
                  <a:cubicBezTo>
                    <a:pt x="51" y="7"/>
                    <a:pt x="37" y="9"/>
                    <a:pt x="2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2" name="ïśḻiḓé">
              <a:extLst>
                <a:ext uri="{FF2B5EF4-FFF2-40B4-BE49-F238E27FC236}">
                  <a16:creationId xmlns:a16="http://schemas.microsoft.com/office/drawing/2014/main" id="{2EF06F46-4926-E1BF-4894-6C91D8336FD1}"/>
                </a:ext>
              </a:extLst>
            </p:cNvPr>
            <p:cNvSpPr/>
            <p:nvPr/>
          </p:nvSpPr>
          <p:spPr bwMode="auto">
            <a:xfrm>
              <a:off x="6384926" y="2609851"/>
              <a:ext cx="523875" cy="695325"/>
            </a:xfrm>
            <a:custGeom>
              <a:avLst/>
              <a:gdLst>
                <a:gd name="T0" fmla="*/ 79 w 139"/>
                <a:gd name="T1" fmla="*/ 10 h 184"/>
                <a:gd name="T2" fmla="*/ 81 w 139"/>
                <a:gd name="T3" fmla="*/ 0 h 184"/>
                <a:gd name="T4" fmla="*/ 64 w 139"/>
                <a:gd name="T5" fmla="*/ 20 h 184"/>
                <a:gd name="T6" fmla="*/ 18 w 139"/>
                <a:gd name="T7" fmla="*/ 32 h 184"/>
                <a:gd name="T8" fmla="*/ 13 w 139"/>
                <a:gd name="T9" fmla="*/ 48 h 184"/>
                <a:gd name="T10" fmla="*/ 12 w 139"/>
                <a:gd name="T11" fmla="*/ 50 h 184"/>
                <a:gd name="T12" fmla="*/ 4 w 139"/>
                <a:gd name="T13" fmla="*/ 96 h 184"/>
                <a:gd name="T14" fmla="*/ 3 w 139"/>
                <a:gd name="T15" fmla="*/ 102 h 184"/>
                <a:gd name="T16" fmla="*/ 7 w 139"/>
                <a:gd name="T17" fmla="*/ 143 h 184"/>
                <a:gd name="T18" fmla="*/ 35 w 139"/>
                <a:gd name="T19" fmla="*/ 171 h 184"/>
                <a:gd name="T20" fmla="*/ 57 w 139"/>
                <a:gd name="T21" fmla="*/ 178 h 184"/>
                <a:gd name="T22" fmla="*/ 133 w 139"/>
                <a:gd name="T23" fmla="*/ 124 h 184"/>
                <a:gd name="T24" fmla="*/ 139 w 139"/>
                <a:gd name="T25" fmla="*/ 96 h 184"/>
                <a:gd name="T26" fmla="*/ 79 w 139"/>
                <a:gd name="T27" fmla="*/ 1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 h="184">
                  <a:moveTo>
                    <a:pt x="79" y="10"/>
                  </a:moveTo>
                  <a:cubicBezTo>
                    <a:pt x="81" y="0"/>
                    <a:pt x="81" y="0"/>
                    <a:pt x="81" y="0"/>
                  </a:cubicBezTo>
                  <a:cubicBezTo>
                    <a:pt x="78" y="6"/>
                    <a:pt x="73" y="14"/>
                    <a:pt x="64" y="20"/>
                  </a:cubicBezTo>
                  <a:cubicBezTo>
                    <a:pt x="53" y="27"/>
                    <a:pt x="32" y="24"/>
                    <a:pt x="18" y="32"/>
                  </a:cubicBezTo>
                  <a:cubicBezTo>
                    <a:pt x="16" y="37"/>
                    <a:pt x="14" y="42"/>
                    <a:pt x="13" y="48"/>
                  </a:cubicBezTo>
                  <a:cubicBezTo>
                    <a:pt x="12" y="49"/>
                    <a:pt x="12" y="50"/>
                    <a:pt x="12" y="50"/>
                  </a:cubicBezTo>
                  <a:cubicBezTo>
                    <a:pt x="9" y="66"/>
                    <a:pt x="7" y="81"/>
                    <a:pt x="4" y="96"/>
                  </a:cubicBezTo>
                  <a:cubicBezTo>
                    <a:pt x="4" y="98"/>
                    <a:pt x="3" y="100"/>
                    <a:pt x="3" y="102"/>
                  </a:cubicBezTo>
                  <a:cubicBezTo>
                    <a:pt x="1" y="116"/>
                    <a:pt x="0" y="130"/>
                    <a:pt x="7" y="143"/>
                  </a:cubicBezTo>
                  <a:cubicBezTo>
                    <a:pt x="13" y="155"/>
                    <a:pt x="23" y="165"/>
                    <a:pt x="35" y="171"/>
                  </a:cubicBezTo>
                  <a:cubicBezTo>
                    <a:pt x="42" y="174"/>
                    <a:pt x="49" y="177"/>
                    <a:pt x="57" y="178"/>
                  </a:cubicBezTo>
                  <a:cubicBezTo>
                    <a:pt x="92" y="184"/>
                    <a:pt x="126" y="160"/>
                    <a:pt x="133" y="124"/>
                  </a:cubicBezTo>
                  <a:cubicBezTo>
                    <a:pt x="139" y="96"/>
                    <a:pt x="139" y="96"/>
                    <a:pt x="139" y="96"/>
                  </a:cubicBezTo>
                  <a:cubicBezTo>
                    <a:pt x="113" y="90"/>
                    <a:pt x="70" y="48"/>
                    <a:pt x="79"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3" name="ísḷïḋe">
              <a:extLst>
                <a:ext uri="{FF2B5EF4-FFF2-40B4-BE49-F238E27FC236}">
                  <a16:creationId xmlns:a16="http://schemas.microsoft.com/office/drawing/2014/main" id="{E19DD3AA-A2C7-6008-E0F2-047A02D08830}"/>
                </a:ext>
              </a:extLst>
            </p:cNvPr>
            <p:cNvSpPr/>
            <p:nvPr/>
          </p:nvSpPr>
          <p:spPr bwMode="auto">
            <a:xfrm>
              <a:off x="6376988" y="2598738"/>
              <a:ext cx="539750" cy="693738"/>
            </a:xfrm>
            <a:custGeom>
              <a:avLst/>
              <a:gdLst>
                <a:gd name="T0" fmla="*/ 70 w 143"/>
                <a:gd name="T1" fmla="*/ 184 h 184"/>
                <a:gd name="T2" fmla="*/ 58 w 143"/>
                <a:gd name="T3" fmla="*/ 183 h 184"/>
                <a:gd name="T4" fmla="*/ 36 w 143"/>
                <a:gd name="T5" fmla="*/ 175 h 184"/>
                <a:gd name="T6" fmla="*/ 7 w 143"/>
                <a:gd name="T7" fmla="*/ 147 h 184"/>
                <a:gd name="T8" fmla="*/ 3 w 143"/>
                <a:gd name="T9" fmla="*/ 105 h 184"/>
                <a:gd name="T10" fmla="*/ 4 w 143"/>
                <a:gd name="T11" fmla="*/ 99 h 184"/>
                <a:gd name="T12" fmla="*/ 12 w 143"/>
                <a:gd name="T13" fmla="*/ 53 h 184"/>
                <a:gd name="T14" fmla="*/ 12 w 143"/>
                <a:gd name="T15" fmla="*/ 52 h 184"/>
                <a:gd name="T16" fmla="*/ 13 w 143"/>
                <a:gd name="T17" fmla="*/ 51 h 184"/>
                <a:gd name="T18" fmla="*/ 19 w 143"/>
                <a:gd name="T19" fmla="*/ 34 h 184"/>
                <a:gd name="T20" fmla="*/ 19 w 143"/>
                <a:gd name="T21" fmla="*/ 33 h 184"/>
                <a:gd name="T22" fmla="*/ 45 w 143"/>
                <a:gd name="T23" fmla="*/ 26 h 184"/>
                <a:gd name="T24" fmla="*/ 65 w 143"/>
                <a:gd name="T25" fmla="*/ 21 h 184"/>
                <a:gd name="T26" fmla="*/ 81 w 143"/>
                <a:gd name="T27" fmla="*/ 2 h 184"/>
                <a:gd name="T28" fmla="*/ 83 w 143"/>
                <a:gd name="T29" fmla="*/ 1 h 184"/>
                <a:gd name="T30" fmla="*/ 85 w 143"/>
                <a:gd name="T31" fmla="*/ 3 h 184"/>
                <a:gd name="T32" fmla="*/ 83 w 143"/>
                <a:gd name="T33" fmla="*/ 13 h 184"/>
                <a:gd name="T34" fmla="*/ 141 w 143"/>
                <a:gd name="T35" fmla="*/ 97 h 184"/>
                <a:gd name="T36" fmla="*/ 143 w 143"/>
                <a:gd name="T37" fmla="*/ 100 h 184"/>
                <a:gd name="T38" fmla="*/ 137 w 143"/>
                <a:gd name="T39" fmla="*/ 128 h 184"/>
                <a:gd name="T40" fmla="*/ 109 w 143"/>
                <a:gd name="T41" fmla="*/ 172 h 184"/>
                <a:gd name="T42" fmla="*/ 70 w 143"/>
                <a:gd name="T43" fmla="*/ 184 h 184"/>
                <a:gd name="T44" fmla="*/ 22 w 143"/>
                <a:gd name="T45" fmla="*/ 36 h 184"/>
                <a:gd name="T46" fmla="*/ 17 w 143"/>
                <a:gd name="T47" fmla="*/ 52 h 184"/>
                <a:gd name="T48" fmla="*/ 16 w 143"/>
                <a:gd name="T49" fmla="*/ 53 h 184"/>
                <a:gd name="T50" fmla="*/ 16 w 143"/>
                <a:gd name="T51" fmla="*/ 54 h 184"/>
                <a:gd name="T52" fmla="*/ 8 w 143"/>
                <a:gd name="T53" fmla="*/ 100 h 184"/>
                <a:gd name="T54" fmla="*/ 7 w 143"/>
                <a:gd name="T55" fmla="*/ 105 h 184"/>
                <a:gd name="T56" fmla="*/ 11 w 143"/>
                <a:gd name="T57" fmla="*/ 146 h 184"/>
                <a:gd name="T58" fmla="*/ 38 w 143"/>
                <a:gd name="T59" fmla="*/ 172 h 184"/>
                <a:gd name="T60" fmla="*/ 59 w 143"/>
                <a:gd name="T61" fmla="*/ 179 h 184"/>
                <a:gd name="T62" fmla="*/ 107 w 143"/>
                <a:gd name="T63" fmla="*/ 168 h 184"/>
                <a:gd name="T64" fmla="*/ 133 w 143"/>
                <a:gd name="T65" fmla="*/ 127 h 184"/>
                <a:gd name="T66" fmla="*/ 138 w 143"/>
                <a:gd name="T67" fmla="*/ 101 h 184"/>
                <a:gd name="T68" fmla="*/ 78 w 143"/>
                <a:gd name="T69" fmla="*/ 15 h 184"/>
                <a:gd name="T70" fmla="*/ 67 w 143"/>
                <a:gd name="T71" fmla="*/ 25 h 184"/>
                <a:gd name="T72" fmla="*/ 46 w 143"/>
                <a:gd name="T73" fmla="*/ 30 h 184"/>
                <a:gd name="T74" fmla="*/ 22 w 143"/>
                <a:gd name="T75" fmla="*/ 36 h 184"/>
                <a:gd name="T76" fmla="*/ 81 w 143"/>
                <a:gd name="T77" fmla="*/ 13 h 184"/>
                <a:gd name="T78" fmla="*/ 81 w 143"/>
                <a:gd name="T79" fmla="*/ 13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3" h="184">
                  <a:moveTo>
                    <a:pt x="70" y="184"/>
                  </a:moveTo>
                  <a:cubicBezTo>
                    <a:pt x="66" y="184"/>
                    <a:pt x="62" y="184"/>
                    <a:pt x="58" y="183"/>
                  </a:cubicBezTo>
                  <a:cubicBezTo>
                    <a:pt x="50" y="182"/>
                    <a:pt x="43" y="179"/>
                    <a:pt x="36" y="175"/>
                  </a:cubicBezTo>
                  <a:cubicBezTo>
                    <a:pt x="23" y="169"/>
                    <a:pt x="13" y="159"/>
                    <a:pt x="7" y="147"/>
                  </a:cubicBezTo>
                  <a:cubicBezTo>
                    <a:pt x="0" y="133"/>
                    <a:pt x="1" y="119"/>
                    <a:pt x="3" y="105"/>
                  </a:cubicBezTo>
                  <a:cubicBezTo>
                    <a:pt x="3" y="103"/>
                    <a:pt x="4" y="101"/>
                    <a:pt x="4" y="99"/>
                  </a:cubicBezTo>
                  <a:cubicBezTo>
                    <a:pt x="12" y="53"/>
                    <a:pt x="12" y="53"/>
                    <a:pt x="12" y="53"/>
                  </a:cubicBezTo>
                  <a:cubicBezTo>
                    <a:pt x="12" y="53"/>
                    <a:pt x="12" y="52"/>
                    <a:pt x="12" y="52"/>
                  </a:cubicBezTo>
                  <a:cubicBezTo>
                    <a:pt x="13" y="51"/>
                    <a:pt x="13" y="51"/>
                    <a:pt x="13" y="51"/>
                  </a:cubicBezTo>
                  <a:cubicBezTo>
                    <a:pt x="14" y="45"/>
                    <a:pt x="16" y="39"/>
                    <a:pt x="19" y="34"/>
                  </a:cubicBezTo>
                  <a:cubicBezTo>
                    <a:pt x="19" y="33"/>
                    <a:pt x="19" y="33"/>
                    <a:pt x="19" y="33"/>
                  </a:cubicBezTo>
                  <a:cubicBezTo>
                    <a:pt x="27" y="29"/>
                    <a:pt x="36" y="27"/>
                    <a:pt x="45" y="26"/>
                  </a:cubicBezTo>
                  <a:cubicBezTo>
                    <a:pt x="53" y="25"/>
                    <a:pt x="60" y="24"/>
                    <a:pt x="65" y="21"/>
                  </a:cubicBezTo>
                  <a:cubicBezTo>
                    <a:pt x="74" y="16"/>
                    <a:pt x="79" y="8"/>
                    <a:pt x="81" y="2"/>
                  </a:cubicBezTo>
                  <a:cubicBezTo>
                    <a:pt x="81" y="1"/>
                    <a:pt x="82" y="0"/>
                    <a:pt x="83" y="1"/>
                  </a:cubicBezTo>
                  <a:cubicBezTo>
                    <a:pt x="84" y="1"/>
                    <a:pt x="85" y="2"/>
                    <a:pt x="85" y="3"/>
                  </a:cubicBezTo>
                  <a:cubicBezTo>
                    <a:pt x="83" y="13"/>
                    <a:pt x="83" y="13"/>
                    <a:pt x="83" y="13"/>
                  </a:cubicBezTo>
                  <a:cubicBezTo>
                    <a:pt x="75" y="51"/>
                    <a:pt x="117" y="91"/>
                    <a:pt x="141" y="97"/>
                  </a:cubicBezTo>
                  <a:cubicBezTo>
                    <a:pt x="142" y="98"/>
                    <a:pt x="143" y="99"/>
                    <a:pt x="143" y="100"/>
                  </a:cubicBezTo>
                  <a:cubicBezTo>
                    <a:pt x="137" y="128"/>
                    <a:pt x="137" y="128"/>
                    <a:pt x="137" y="128"/>
                  </a:cubicBezTo>
                  <a:cubicBezTo>
                    <a:pt x="134" y="146"/>
                    <a:pt x="124" y="161"/>
                    <a:pt x="109" y="172"/>
                  </a:cubicBezTo>
                  <a:cubicBezTo>
                    <a:pt x="97" y="180"/>
                    <a:pt x="84" y="184"/>
                    <a:pt x="70" y="184"/>
                  </a:cubicBezTo>
                  <a:close/>
                  <a:moveTo>
                    <a:pt x="22" y="36"/>
                  </a:moveTo>
                  <a:cubicBezTo>
                    <a:pt x="19" y="41"/>
                    <a:pt x="18" y="46"/>
                    <a:pt x="17" y="52"/>
                  </a:cubicBezTo>
                  <a:cubicBezTo>
                    <a:pt x="16" y="53"/>
                    <a:pt x="16" y="53"/>
                    <a:pt x="16" y="53"/>
                  </a:cubicBezTo>
                  <a:cubicBezTo>
                    <a:pt x="16" y="54"/>
                    <a:pt x="16" y="54"/>
                    <a:pt x="16" y="54"/>
                  </a:cubicBezTo>
                  <a:cubicBezTo>
                    <a:pt x="8" y="100"/>
                    <a:pt x="8" y="100"/>
                    <a:pt x="8" y="100"/>
                  </a:cubicBezTo>
                  <a:cubicBezTo>
                    <a:pt x="8" y="101"/>
                    <a:pt x="7" y="103"/>
                    <a:pt x="7" y="105"/>
                  </a:cubicBezTo>
                  <a:cubicBezTo>
                    <a:pt x="5" y="121"/>
                    <a:pt x="4" y="133"/>
                    <a:pt x="11" y="146"/>
                  </a:cubicBezTo>
                  <a:cubicBezTo>
                    <a:pt x="16" y="156"/>
                    <a:pt x="26" y="166"/>
                    <a:pt x="38" y="172"/>
                  </a:cubicBezTo>
                  <a:cubicBezTo>
                    <a:pt x="45" y="175"/>
                    <a:pt x="52" y="178"/>
                    <a:pt x="59" y="179"/>
                  </a:cubicBezTo>
                  <a:cubicBezTo>
                    <a:pt x="76" y="182"/>
                    <a:pt x="93" y="178"/>
                    <a:pt x="107" y="168"/>
                  </a:cubicBezTo>
                  <a:cubicBezTo>
                    <a:pt x="120" y="159"/>
                    <a:pt x="130" y="144"/>
                    <a:pt x="133" y="127"/>
                  </a:cubicBezTo>
                  <a:cubicBezTo>
                    <a:pt x="138" y="101"/>
                    <a:pt x="138" y="101"/>
                    <a:pt x="138" y="101"/>
                  </a:cubicBezTo>
                  <a:cubicBezTo>
                    <a:pt x="113" y="93"/>
                    <a:pt x="72" y="53"/>
                    <a:pt x="78" y="15"/>
                  </a:cubicBezTo>
                  <a:cubicBezTo>
                    <a:pt x="75" y="18"/>
                    <a:pt x="72" y="22"/>
                    <a:pt x="67" y="25"/>
                  </a:cubicBezTo>
                  <a:cubicBezTo>
                    <a:pt x="62" y="28"/>
                    <a:pt x="54" y="29"/>
                    <a:pt x="46" y="30"/>
                  </a:cubicBezTo>
                  <a:cubicBezTo>
                    <a:pt x="37" y="31"/>
                    <a:pt x="29" y="33"/>
                    <a:pt x="22" y="36"/>
                  </a:cubicBezTo>
                  <a:close/>
                  <a:moveTo>
                    <a:pt x="81" y="13"/>
                  </a:moveTo>
                  <a:cubicBezTo>
                    <a:pt x="81" y="13"/>
                    <a:pt x="81" y="13"/>
                    <a:pt x="81"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4" name="i$ļíḑé">
              <a:extLst>
                <a:ext uri="{FF2B5EF4-FFF2-40B4-BE49-F238E27FC236}">
                  <a16:creationId xmlns:a16="http://schemas.microsoft.com/office/drawing/2014/main" id="{525DA53E-E101-6F60-C286-5DD4E6CB5457}"/>
                </a:ext>
              </a:extLst>
            </p:cNvPr>
            <p:cNvSpPr/>
            <p:nvPr/>
          </p:nvSpPr>
          <p:spPr bwMode="auto">
            <a:xfrm>
              <a:off x="6618288" y="2878138"/>
              <a:ext cx="41275" cy="38100"/>
            </a:xfrm>
            <a:custGeom>
              <a:avLst/>
              <a:gdLst>
                <a:gd name="T0" fmla="*/ 1 w 11"/>
                <a:gd name="T1" fmla="*/ 5 h 10"/>
                <a:gd name="T2" fmla="*/ 6 w 11"/>
                <a:gd name="T3" fmla="*/ 10 h 10"/>
                <a:gd name="T4" fmla="*/ 10 w 11"/>
                <a:gd name="T5" fmla="*/ 5 h 10"/>
                <a:gd name="T6" fmla="*/ 5 w 11"/>
                <a:gd name="T7" fmla="*/ 0 h 10"/>
                <a:gd name="T8" fmla="*/ 1 w 11"/>
                <a:gd name="T9" fmla="*/ 5 h 10"/>
              </a:gdLst>
              <a:ahLst/>
              <a:cxnLst>
                <a:cxn ang="0">
                  <a:pos x="T0" y="T1"/>
                </a:cxn>
                <a:cxn ang="0">
                  <a:pos x="T2" y="T3"/>
                </a:cxn>
                <a:cxn ang="0">
                  <a:pos x="T4" y="T5"/>
                </a:cxn>
                <a:cxn ang="0">
                  <a:pos x="T6" y="T7"/>
                </a:cxn>
                <a:cxn ang="0">
                  <a:pos x="T8" y="T9"/>
                </a:cxn>
              </a:cxnLst>
              <a:rect l="0" t="0" r="r" b="b"/>
              <a:pathLst>
                <a:path w="11" h="10">
                  <a:moveTo>
                    <a:pt x="1" y="5"/>
                  </a:moveTo>
                  <a:cubicBezTo>
                    <a:pt x="1" y="8"/>
                    <a:pt x="3" y="10"/>
                    <a:pt x="6" y="10"/>
                  </a:cubicBezTo>
                  <a:cubicBezTo>
                    <a:pt x="9" y="10"/>
                    <a:pt x="11" y="7"/>
                    <a:pt x="10" y="5"/>
                  </a:cubicBezTo>
                  <a:cubicBezTo>
                    <a:pt x="10" y="2"/>
                    <a:pt x="8" y="0"/>
                    <a:pt x="5" y="0"/>
                  </a:cubicBezTo>
                  <a:cubicBezTo>
                    <a:pt x="3" y="0"/>
                    <a:pt x="0" y="2"/>
                    <a:pt x="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5" name="ïşľîḑê">
              <a:extLst>
                <a:ext uri="{FF2B5EF4-FFF2-40B4-BE49-F238E27FC236}">
                  <a16:creationId xmlns:a16="http://schemas.microsoft.com/office/drawing/2014/main" id="{B7236C96-4F9B-7488-AA96-DDE7940562E4}"/>
                </a:ext>
              </a:extLst>
            </p:cNvPr>
            <p:cNvSpPr/>
            <p:nvPr/>
          </p:nvSpPr>
          <p:spPr bwMode="auto">
            <a:xfrm>
              <a:off x="6440488" y="2836863"/>
              <a:ext cx="38100" cy="36513"/>
            </a:xfrm>
            <a:custGeom>
              <a:avLst/>
              <a:gdLst>
                <a:gd name="T0" fmla="*/ 0 w 10"/>
                <a:gd name="T1" fmla="*/ 6 h 10"/>
                <a:gd name="T2" fmla="*/ 5 w 10"/>
                <a:gd name="T3" fmla="*/ 10 h 10"/>
                <a:gd name="T4" fmla="*/ 10 w 10"/>
                <a:gd name="T5" fmla="*/ 5 h 10"/>
                <a:gd name="T6" fmla="*/ 5 w 10"/>
                <a:gd name="T7" fmla="*/ 1 h 10"/>
                <a:gd name="T8" fmla="*/ 0 w 10"/>
                <a:gd name="T9" fmla="*/ 6 h 10"/>
              </a:gdLst>
              <a:ahLst/>
              <a:cxnLst>
                <a:cxn ang="0">
                  <a:pos x="T0" y="T1"/>
                </a:cxn>
                <a:cxn ang="0">
                  <a:pos x="T2" y="T3"/>
                </a:cxn>
                <a:cxn ang="0">
                  <a:pos x="T4" y="T5"/>
                </a:cxn>
                <a:cxn ang="0">
                  <a:pos x="T6" y="T7"/>
                </a:cxn>
                <a:cxn ang="0">
                  <a:pos x="T8" y="T9"/>
                </a:cxn>
              </a:cxnLst>
              <a:rect l="0" t="0" r="r" b="b"/>
              <a:pathLst>
                <a:path w="10" h="10">
                  <a:moveTo>
                    <a:pt x="0" y="6"/>
                  </a:moveTo>
                  <a:cubicBezTo>
                    <a:pt x="0" y="8"/>
                    <a:pt x="3" y="10"/>
                    <a:pt x="5" y="10"/>
                  </a:cubicBezTo>
                  <a:cubicBezTo>
                    <a:pt x="8" y="10"/>
                    <a:pt x="10" y="8"/>
                    <a:pt x="10" y="5"/>
                  </a:cubicBezTo>
                  <a:cubicBezTo>
                    <a:pt x="10" y="2"/>
                    <a:pt x="7" y="0"/>
                    <a:pt x="5" y="1"/>
                  </a:cubicBezTo>
                  <a:cubicBezTo>
                    <a:pt x="2" y="1"/>
                    <a:pt x="0" y="3"/>
                    <a:pt x="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6" name="îṣ1iḓe">
              <a:extLst>
                <a:ext uri="{FF2B5EF4-FFF2-40B4-BE49-F238E27FC236}">
                  <a16:creationId xmlns:a16="http://schemas.microsoft.com/office/drawing/2014/main" id="{B70F6FBB-1273-F77B-B696-B5534509BF90}"/>
                </a:ext>
              </a:extLst>
            </p:cNvPr>
            <p:cNvSpPr/>
            <p:nvPr/>
          </p:nvSpPr>
          <p:spPr bwMode="auto">
            <a:xfrm>
              <a:off x="6932613" y="2960688"/>
              <a:ext cx="33338" cy="49213"/>
            </a:xfrm>
            <a:custGeom>
              <a:avLst/>
              <a:gdLst>
                <a:gd name="T0" fmla="*/ 7 w 9"/>
                <a:gd name="T1" fmla="*/ 13 h 13"/>
                <a:gd name="T2" fmla="*/ 5 w 9"/>
                <a:gd name="T3" fmla="*/ 13 h 13"/>
                <a:gd name="T4" fmla="*/ 1 w 9"/>
                <a:gd name="T5" fmla="*/ 9 h 13"/>
                <a:gd name="T6" fmla="*/ 0 w 9"/>
                <a:gd name="T7" fmla="*/ 7 h 13"/>
                <a:gd name="T8" fmla="*/ 1 w 9"/>
                <a:gd name="T9" fmla="*/ 5 h 13"/>
                <a:gd name="T10" fmla="*/ 6 w 9"/>
                <a:gd name="T11" fmla="*/ 1 h 13"/>
                <a:gd name="T12" fmla="*/ 8 w 9"/>
                <a:gd name="T13" fmla="*/ 1 h 13"/>
                <a:gd name="T14" fmla="*/ 8 w 9"/>
                <a:gd name="T15" fmla="*/ 4 h 13"/>
                <a:gd name="T16" fmla="*/ 4 w 9"/>
                <a:gd name="T17" fmla="*/ 7 h 13"/>
                <a:gd name="T18" fmla="*/ 8 w 9"/>
                <a:gd name="T19" fmla="*/ 9 h 13"/>
                <a:gd name="T20" fmla="*/ 8 w 9"/>
                <a:gd name="T21" fmla="*/ 12 h 13"/>
                <a:gd name="T22" fmla="*/ 7 w 9"/>
                <a:gd name="T23" fmla="*/ 13 h 13"/>
                <a:gd name="T24" fmla="*/ 3 w 9"/>
                <a:gd name="T25" fmla="*/ 6 h 13"/>
                <a:gd name="T26" fmla="*/ 3 w 9"/>
                <a:gd name="T27"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13">
                  <a:moveTo>
                    <a:pt x="7" y="13"/>
                  </a:moveTo>
                  <a:cubicBezTo>
                    <a:pt x="6" y="13"/>
                    <a:pt x="6" y="13"/>
                    <a:pt x="5" y="13"/>
                  </a:cubicBezTo>
                  <a:cubicBezTo>
                    <a:pt x="1" y="9"/>
                    <a:pt x="1" y="9"/>
                    <a:pt x="1" y="9"/>
                  </a:cubicBezTo>
                  <a:cubicBezTo>
                    <a:pt x="0" y="9"/>
                    <a:pt x="0" y="8"/>
                    <a:pt x="0" y="7"/>
                  </a:cubicBezTo>
                  <a:cubicBezTo>
                    <a:pt x="0" y="6"/>
                    <a:pt x="0" y="5"/>
                    <a:pt x="1" y="5"/>
                  </a:cubicBezTo>
                  <a:cubicBezTo>
                    <a:pt x="6" y="1"/>
                    <a:pt x="6" y="1"/>
                    <a:pt x="6" y="1"/>
                  </a:cubicBezTo>
                  <a:cubicBezTo>
                    <a:pt x="6" y="0"/>
                    <a:pt x="8" y="0"/>
                    <a:pt x="8" y="1"/>
                  </a:cubicBezTo>
                  <a:cubicBezTo>
                    <a:pt x="9" y="2"/>
                    <a:pt x="9" y="3"/>
                    <a:pt x="8" y="4"/>
                  </a:cubicBezTo>
                  <a:cubicBezTo>
                    <a:pt x="4" y="7"/>
                    <a:pt x="4" y="7"/>
                    <a:pt x="4" y="7"/>
                  </a:cubicBezTo>
                  <a:cubicBezTo>
                    <a:pt x="8" y="9"/>
                    <a:pt x="8" y="9"/>
                    <a:pt x="8" y="9"/>
                  </a:cubicBezTo>
                  <a:cubicBezTo>
                    <a:pt x="9" y="10"/>
                    <a:pt x="9" y="11"/>
                    <a:pt x="8" y="12"/>
                  </a:cubicBezTo>
                  <a:cubicBezTo>
                    <a:pt x="8" y="13"/>
                    <a:pt x="7" y="13"/>
                    <a:pt x="7" y="13"/>
                  </a:cubicBezTo>
                  <a:close/>
                  <a:moveTo>
                    <a:pt x="3" y="6"/>
                  </a:moveTo>
                  <a:cubicBezTo>
                    <a:pt x="3" y="6"/>
                    <a:pt x="3"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7" name="iṩḻïḓè">
              <a:extLst>
                <a:ext uri="{FF2B5EF4-FFF2-40B4-BE49-F238E27FC236}">
                  <a16:creationId xmlns:a16="http://schemas.microsoft.com/office/drawing/2014/main" id="{6B26DBFE-0168-008A-C092-2100BD9B8A3F}"/>
                </a:ext>
              </a:extLst>
            </p:cNvPr>
            <p:cNvSpPr/>
            <p:nvPr/>
          </p:nvSpPr>
          <p:spPr bwMode="auto">
            <a:xfrm>
              <a:off x="6607176" y="2794001"/>
              <a:ext cx="95250" cy="57150"/>
            </a:xfrm>
            <a:custGeom>
              <a:avLst/>
              <a:gdLst>
                <a:gd name="T0" fmla="*/ 1 w 25"/>
                <a:gd name="T1" fmla="*/ 6 h 15"/>
                <a:gd name="T2" fmla="*/ 6 w 25"/>
                <a:gd name="T3" fmla="*/ 9 h 15"/>
                <a:gd name="T4" fmla="*/ 12 w 25"/>
                <a:gd name="T5" fmla="*/ 11 h 15"/>
                <a:gd name="T6" fmla="*/ 17 w 25"/>
                <a:gd name="T7" fmla="*/ 13 h 15"/>
                <a:gd name="T8" fmla="*/ 22 w 25"/>
                <a:gd name="T9" fmla="*/ 15 h 15"/>
                <a:gd name="T10" fmla="*/ 24 w 25"/>
                <a:gd name="T11" fmla="*/ 11 h 15"/>
                <a:gd name="T12" fmla="*/ 15 w 25"/>
                <a:gd name="T13" fmla="*/ 2 h 15"/>
                <a:gd name="T14" fmla="*/ 3 w 25"/>
                <a:gd name="T15" fmla="*/ 2 h 15"/>
                <a:gd name="T16" fmla="*/ 1 w 25"/>
                <a:gd name="T17" fmla="*/ 6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5">
                  <a:moveTo>
                    <a:pt x="1" y="6"/>
                  </a:moveTo>
                  <a:cubicBezTo>
                    <a:pt x="2" y="7"/>
                    <a:pt x="4" y="8"/>
                    <a:pt x="6" y="9"/>
                  </a:cubicBezTo>
                  <a:cubicBezTo>
                    <a:pt x="8" y="10"/>
                    <a:pt x="10" y="10"/>
                    <a:pt x="12" y="11"/>
                  </a:cubicBezTo>
                  <a:cubicBezTo>
                    <a:pt x="13" y="12"/>
                    <a:pt x="15" y="13"/>
                    <a:pt x="17" y="13"/>
                  </a:cubicBezTo>
                  <a:cubicBezTo>
                    <a:pt x="19" y="14"/>
                    <a:pt x="20" y="15"/>
                    <a:pt x="22" y="15"/>
                  </a:cubicBezTo>
                  <a:cubicBezTo>
                    <a:pt x="24" y="15"/>
                    <a:pt x="25" y="14"/>
                    <a:pt x="24" y="11"/>
                  </a:cubicBezTo>
                  <a:cubicBezTo>
                    <a:pt x="24" y="8"/>
                    <a:pt x="21" y="5"/>
                    <a:pt x="15" y="2"/>
                  </a:cubicBezTo>
                  <a:cubicBezTo>
                    <a:pt x="10" y="0"/>
                    <a:pt x="5" y="0"/>
                    <a:pt x="3" y="2"/>
                  </a:cubicBezTo>
                  <a:cubicBezTo>
                    <a:pt x="0" y="3"/>
                    <a:pt x="0" y="5"/>
                    <a:pt x="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8" name="isḷîdé">
              <a:extLst>
                <a:ext uri="{FF2B5EF4-FFF2-40B4-BE49-F238E27FC236}">
                  <a16:creationId xmlns:a16="http://schemas.microsoft.com/office/drawing/2014/main" id="{00A2806A-6DA7-F694-6D15-82F7379055FB}"/>
                </a:ext>
              </a:extLst>
            </p:cNvPr>
            <p:cNvSpPr/>
            <p:nvPr/>
          </p:nvSpPr>
          <p:spPr bwMode="auto">
            <a:xfrm>
              <a:off x="6418263" y="2749551"/>
              <a:ext cx="101600" cy="38100"/>
            </a:xfrm>
            <a:custGeom>
              <a:avLst/>
              <a:gdLst>
                <a:gd name="T0" fmla="*/ 25 w 27"/>
                <a:gd name="T1" fmla="*/ 9 h 10"/>
                <a:gd name="T2" fmla="*/ 19 w 27"/>
                <a:gd name="T3" fmla="*/ 9 h 10"/>
                <a:gd name="T4" fmla="*/ 14 w 27"/>
                <a:gd name="T5" fmla="*/ 9 h 10"/>
                <a:gd name="T6" fmla="*/ 8 w 27"/>
                <a:gd name="T7" fmla="*/ 10 h 10"/>
                <a:gd name="T8" fmla="*/ 2 w 27"/>
                <a:gd name="T9" fmla="*/ 10 h 10"/>
                <a:gd name="T10" fmla="*/ 2 w 27"/>
                <a:gd name="T11" fmla="*/ 5 h 10"/>
                <a:gd name="T12" fmla="*/ 13 w 27"/>
                <a:gd name="T13" fmla="*/ 0 h 10"/>
                <a:gd name="T14" fmla="*/ 25 w 27"/>
                <a:gd name="T15" fmla="*/ 4 h 10"/>
                <a:gd name="T16" fmla="*/ 25 w 27"/>
                <a:gd name="T1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10">
                  <a:moveTo>
                    <a:pt x="25" y="9"/>
                  </a:moveTo>
                  <a:cubicBezTo>
                    <a:pt x="23" y="9"/>
                    <a:pt x="21" y="9"/>
                    <a:pt x="19" y="9"/>
                  </a:cubicBezTo>
                  <a:cubicBezTo>
                    <a:pt x="17" y="9"/>
                    <a:pt x="15" y="9"/>
                    <a:pt x="14" y="9"/>
                  </a:cubicBezTo>
                  <a:cubicBezTo>
                    <a:pt x="12" y="10"/>
                    <a:pt x="10" y="10"/>
                    <a:pt x="8" y="10"/>
                  </a:cubicBezTo>
                  <a:cubicBezTo>
                    <a:pt x="6" y="10"/>
                    <a:pt x="4" y="10"/>
                    <a:pt x="2" y="10"/>
                  </a:cubicBezTo>
                  <a:cubicBezTo>
                    <a:pt x="1" y="9"/>
                    <a:pt x="0" y="7"/>
                    <a:pt x="2" y="5"/>
                  </a:cubicBezTo>
                  <a:cubicBezTo>
                    <a:pt x="3" y="3"/>
                    <a:pt x="7" y="0"/>
                    <a:pt x="13" y="0"/>
                  </a:cubicBezTo>
                  <a:cubicBezTo>
                    <a:pt x="19" y="0"/>
                    <a:pt x="23" y="2"/>
                    <a:pt x="25" y="4"/>
                  </a:cubicBezTo>
                  <a:cubicBezTo>
                    <a:pt x="27" y="6"/>
                    <a:pt x="26" y="8"/>
                    <a:pt x="25"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9" name="íšḻîḑè">
              <a:extLst>
                <a:ext uri="{FF2B5EF4-FFF2-40B4-BE49-F238E27FC236}">
                  <a16:creationId xmlns:a16="http://schemas.microsoft.com/office/drawing/2014/main" id="{3FCC8A32-C98E-5F4E-3F9E-D0FEE0844332}"/>
                </a:ext>
              </a:extLst>
            </p:cNvPr>
            <p:cNvSpPr/>
            <p:nvPr/>
          </p:nvSpPr>
          <p:spPr bwMode="auto">
            <a:xfrm>
              <a:off x="6557963" y="2998788"/>
              <a:ext cx="125413" cy="93663"/>
            </a:xfrm>
            <a:custGeom>
              <a:avLst/>
              <a:gdLst>
                <a:gd name="T0" fmla="*/ 26 w 33"/>
                <a:gd name="T1" fmla="*/ 1 h 25"/>
                <a:gd name="T2" fmla="*/ 21 w 33"/>
                <a:gd name="T3" fmla="*/ 2 h 25"/>
                <a:gd name="T4" fmla="*/ 4 w 33"/>
                <a:gd name="T5" fmla="*/ 10 h 25"/>
                <a:gd name="T6" fmla="*/ 1 w 33"/>
                <a:gd name="T7" fmla="*/ 14 h 25"/>
                <a:gd name="T8" fmla="*/ 20 w 33"/>
                <a:gd name="T9" fmla="*/ 19 h 25"/>
                <a:gd name="T10" fmla="*/ 26 w 33"/>
                <a:gd name="T11" fmla="*/ 1 h 25"/>
              </a:gdLst>
              <a:ahLst/>
              <a:cxnLst>
                <a:cxn ang="0">
                  <a:pos x="T0" y="T1"/>
                </a:cxn>
                <a:cxn ang="0">
                  <a:pos x="T2" y="T3"/>
                </a:cxn>
                <a:cxn ang="0">
                  <a:pos x="T4" y="T5"/>
                </a:cxn>
                <a:cxn ang="0">
                  <a:pos x="T6" y="T7"/>
                </a:cxn>
                <a:cxn ang="0">
                  <a:pos x="T8" y="T9"/>
                </a:cxn>
                <a:cxn ang="0">
                  <a:pos x="T10" y="T11"/>
                </a:cxn>
              </a:cxnLst>
              <a:rect l="0" t="0" r="r" b="b"/>
              <a:pathLst>
                <a:path w="33" h="25">
                  <a:moveTo>
                    <a:pt x="26" y="1"/>
                  </a:moveTo>
                  <a:cubicBezTo>
                    <a:pt x="24" y="0"/>
                    <a:pt x="22" y="0"/>
                    <a:pt x="21" y="2"/>
                  </a:cubicBezTo>
                  <a:cubicBezTo>
                    <a:pt x="18" y="4"/>
                    <a:pt x="12" y="9"/>
                    <a:pt x="4" y="10"/>
                  </a:cubicBezTo>
                  <a:cubicBezTo>
                    <a:pt x="1" y="10"/>
                    <a:pt x="0" y="12"/>
                    <a:pt x="1" y="14"/>
                  </a:cubicBezTo>
                  <a:cubicBezTo>
                    <a:pt x="3" y="18"/>
                    <a:pt x="9" y="25"/>
                    <a:pt x="20" y="19"/>
                  </a:cubicBezTo>
                  <a:cubicBezTo>
                    <a:pt x="33" y="13"/>
                    <a:pt x="30" y="4"/>
                    <a:pt x="26"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0" name="iŝlïḓê">
              <a:extLst>
                <a:ext uri="{FF2B5EF4-FFF2-40B4-BE49-F238E27FC236}">
                  <a16:creationId xmlns:a16="http://schemas.microsoft.com/office/drawing/2014/main" id="{B74719CD-C82E-C3C1-49FA-DBF6E92F18A5}"/>
                </a:ext>
              </a:extLst>
            </p:cNvPr>
            <p:cNvSpPr/>
            <p:nvPr/>
          </p:nvSpPr>
          <p:spPr bwMode="auto">
            <a:xfrm>
              <a:off x="6554788" y="2990851"/>
              <a:ext cx="123825" cy="95250"/>
            </a:xfrm>
            <a:custGeom>
              <a:avLst/>
              <a:gdLst>
                <a:gd name="T0" fmla="*/ 13 w 33"/>
                <a:gd name="T1" fmla="*/ 25 h 25"/>
                <a:gd name="T2" fmla="*/ 1 w 33"/>
                <a:gd name="T3" fmla="*/ 17 h 25"/>
                <a:gd name="T4" fmla="*/ 1 w 33"/>
                <a:gd name="T5" fmla="*/ 12 h 25"/>
                <a:gd name="T6" fmla="*/ 4 w 33"/>
                <a:gd name="T7" fmla="*/ 10 h 25"/>
                <a:gd name="T8" fmla="*/ 20 w 33"/>
                <a:gd name="T9" fmla="*/ 2 h 25"/>
                <a:gd name="T10" fmla="*/ 28 w 33"/>
                <a:gd name="T11" fmla="*/ 1 h 25"/>
                <a:gd name="T12" fmla="*/ 33 w 33"/>
                <a:gd name="T13" fmla="*/ 10 h 25"/>
                <a:gd name="T14" fmla="*/ 22 w 33"/>
                <a:gd name="T15" fmla="*/ 23 h 25"/>
                <a:gd name="T16" fmla="*/ 13 w 33"/>
                <a:gd name="T17" fmla="*/ 25 h 25"/>
                <a:gd name="T18" fmla="*/ 25 w 33"/>
                <a:gd name="T19" fmla="*/ 4 h 25"/>
                <a:gd name="T20" fmla="*/ 23 w 33"/>
                <a:gd name="T21" fmla="*/ 5 h 25"/>
                <a:gd name="T22" fmla="*/ 5 w 33"/>
                <a:gd name="T23" fmla="*/ 14 h 25"/>
                <a:gd name="T24" fmla="*/ 4 w 33"/>
                <a:gd name="T25" fmla="*/ 14 h 25"/>
                <a:gd name="T26" fmla="*/ 4 w 33"/>
                <a:gd name="T27" fmla="*/ 15 h 25"/>
                <a:gd name="T28" fmla="*/ 20 w 33"/>
                <a:gd name="T29" fmla="*/ 20 h 25"/>
                <a:gd name="T30" fmla="*/ 29 w 33"/>
                <a:gd name="T31" fmla="*/ 10 h 25"/>
                <a:gd name="T32" fmla="*/ 26 w 33"/>
                <a:gd name="T33" fmla="*/ 5 h 25"/>
                <a:gd name="T34" fmla="*/ 26 w 33"/>
                <a:gd name="T35" fmla="*/ 5 h 25"/>
                <a:gd name="T36" fmla="*/ 25 w 33"/>
                <a:gd name="T37" fmla="*/ 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 h="25">
                  <a:moveTo>
                    <a:pt x="13" y="25"/>
                  </a:moveTo>
                  <a:cubicBezTo>
                    <a:pt x="5" y="25"/>
                    <a:pt x="2" y="19"/>
                    <a:pt x="1" y="17"/>
                  </a:cubicBezTo>
                  <a:cubicBezTo>
                    <a:pt x="0" y="16"/>
                    <a:pt x="0" y="14"/>
                    <a:pt x="1" y="12"/>
                  </a:cubicBezTo>
                  <a:cubicBezTo>
                    <a:pt x="1" y="11"/>
                    <a:pt x="3" y="10"/>
                    <a:pt x="4" y="10"/>
                  </a:cubicBezTo>
                  <a:cubicBezTo>
                    <a:pt x="12" y="9"/>
                    <a:pt x="18" y="5"/>
                    <a:pt x="20" y="2"/>
                  </a:cubicBezTo>
                  <a:cubicBezTo>
                    <a:pt x="22" y="0"/>
                    <a:pt x="26" y="0"/>
                    <a:pt x="28" y="1"/>
                  </a:cubicBezTo>
                  <a:cubicBezTo>
                    <a:pt x="31" y="3"/>
                    <a:pt x="33" y="7"/>
                    <a:pt x="33" y="10"/>
                  </a:cubicBezTo>
                  <a:cubicBezTo>
                    <a:pt x="32" y="13"/>
                    <a:pt x="31" y="19"/>
                    <a:pt x="22" y="23"/>
                  </a:cubicBezTo>
                  <a:cubicBezTo>
                    <a:pt x="18" y="25"/>
                    <a:pt x="15" y="25"/>
                    <a:pt x="13" y="25"/>
                  </a:cubicBezTo>
                  <a:close/>
                  <a:moveTo>
                    <a:pt x="25" y="4"/>
                  </a:moveTo>
                  <a:cubicBezTo>
                    <a:pt x="24" y="4"/>
                    <a:pt x="23" y="5"/>
                    <a:pt x="23" y="5"/>
                  </a:cubicBezTo>
                  <a:cubicBezTo>
                    <a:pt x="20" y="8"/>
                    <a:pt x="14" y="13"/>
                    <a:pt x="5" y="14"/>
                  </a:cubicBezTo>
                  <a:cubicBezTo>
                    <a:pt x="4" y="14"/>
                    <a:pt x="4" y="14"/>
                    <a:pt x="4" y="14"/>
                  </a:cubicBezTo>
                  <a:cubicBezTo>
                    <a:pt x="4" y="14"/>
                    <a:pt x="4" y="15"/>
                    <a:pt x="4" y="15"/>
                  </a:cubicBezTo>
                  <a:cubicBezTo>
                    <a:pt x="6" y="19"/>
                    <a:pt x="10" y="24"/>
                    <a:pt x="20" y="20"/>
                  </a:cubicBezTo>
                  <a:cubicBezTo>
                    <a:pt x="25" y="17"/>
                    <a:pt x="28" y="13"/>
                    <a:pt x="29" y="10"/>
                  </a:cubicBezTo>
                  <a:cubicBezTo>
                    <a:pt x="29" y="7"/>
                    <a:pt x="27" y="5"/>
                    <a:pt x="26" y="5"/>
                  </a:cubicBezTo>
                  <a:cubicBezTo>
                    <a:pt x="26" y="5"/>
                    <a:pt x="26" y="5"/>
                    <a:pt x="26" y="5"/>
                  </a:cubicBezTo>
                  <a:cubicBezTo>
                    <a:pt x="26" y="4"/>
                    <a:pt x="25" y="4"/>
                    <a:pt x="2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1" name="ï$ḷïḍe">
              <a:extLst>
                <a:ext uri="{FF2B5EF4-FFF2-40B4-BE49-F238E27FC236}">
                  <a16:creationId xmlns:a16="http://schemas.microsoft.com/office/drawing/2014/main" id="{918E7542-EE0E-FEC4-3E0D-F87F9402598F}"/>
                </a:ext>
              </a:extLst>
            </p:cNvPr>
            <p:cNvSpPr/>
            <p:nvPr/>
          </p:nvSpPr>
          <p:spPr bwMode="auto">
            <a:xfrm>
              <a:off x="6350001" y="2760663"/>
              <a:ext cx="182563" cy="166688"/>
            </a:xfrm>
            <a:custGeom>
              <a:avLst/>
              <a:gdLst>
                <a:gd name="T0" fmla="*/ 23 w 48"/>
                <a:gd name="T1" fmla="*/ 44 h 44"/>
                <a:gd name="T2" fmla="*/ 16 w 48"/>
                <a:gd name="T3" fmla="*/ 43 h 44"/>
                <a:gd name="T4" fmla="*/ 3 w 48"/>
                <a:gd name="T5" fmla="*/ 32 h 44"/>
                <a:gd name="T6" fmla="*/ 2 w 48"/>
                <a:gd name="T7" fmla="*/ 15 h 44"/>
                <a:gd name="T8" fmla="*/ 14 w 48"/>
                <a:gd name="T9" fmla="*/ 3 h 44"/>
                <a:gd name="T10" fmla="*/ 30 w 48"/>
                <a:gd name="T11" fmla="*/ 2 h 44"/>
                <a:gd name="T12" fmla="*/ 44 w 48"/>
                <a:gd name="T13" fmla="*/ 30 h 44"/>
                <a:gd name="T14" fmla="*/ 23 w 48"/>
                <a:gd name="T15" fmla="*/ 44 h 44"/>
                <a:gd name="T16" fmla="*/ 23 w 48"/>
                <a:gd name="T17" fmla="*/ 4 h 44"/>
                <a:gd name="T18" fmla="*/ 15 w 48"/>
                <a:gd name="T19" fmla="*/ 6 h 44"/>
                <a:gd name="T20" fmla="*/ 6 w 48"/>
                <a:gd name="T21" fmla="*/ 16 h 44"/>
                <a:gd name="T22" fmla="*/ 7 w 48"/>
                <a:gd name="T23" fmla="*/ 30 h 44"/>
                <a:gd name="T24" fmla="*/ 17 w 48"/>
                <a:gd name="T25" fmla="*/ 39 h 44"/>
                <a:gd name="T26" fmla="*/ 31 w 48"/>
                <a:gd name="T27" fmla="*/ 39 h 44"/>
                <a:gd name="T28" fmla="*/ 40 w 48"/>
                <a:gd name="T29" fmla="*/ 28 h 44"/>
                <a:gd name="T30" fmla="*/ 39 w 48"/>
                <a:gd name="T31" fmla="*/ 15 h 44"/>
                <a:gd name="T32" fmla="*/ 29 w 48"/>
                <a:gd name="T33" fmla="*/ 5 h 44"/>
                <a:gd name="T34" fmla="*/ 23 w 48"/>
                <a:gd name="T35"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 h="44">
                  <a:moveTo>
                    <a:pt x="23" y="44"/>
                  </a:moveTo>
                  <a:cubicBezTo>
                    <a:pt x="21" y="44"/>
                    <a:pt x="18" y="44"/>
                    <a:pt x="16" y="43"/>
                  </a:cubicBezTo>
                  <a:cubicBezTo>
                    <a:pt x="10" y="41"/>
                    <a:pt x="6" y="37"/>
                    <a:pt x="3" y="32"/>
                  </a:cubicBezTo>
                  <a:cubicBezTo>
                    <a:pt x="1" y="27"/>
                    <a:pt x="0" y="21"/>
                    <a:pt x="2" y="15"/>
                  </a:cubicBezTo>
                  <a:cubicBezTo>
                    <a:pt x="4" y="10"/>
                    <a:pt x="8" y="5"/>
                    <a:pt x="14" y="3"/>
                  </a:cubicBezTo>
                  <a:cubicBezTo>
                    <a:pt x="19" y="0"/>
                    <a:pt x="25" y="0"/>
                    <a:pt x="30" y="2"/>
                  </a:cubicBezTo>
                  <a:cubicBezTo>
                    <a:pt x="42" y="6"/>
                    <a:pt x="48" y="18"/>
                    <a:pt x="44" y="30"/>
                  </a:cubicBezTo>
                  <a:cubicBezTo>
                    <a:pt x="41" y="39"/>
                    <a:pt x="32" y="44"/>
                    <a:pt x="23" y="44"/>
                  </a:cubicBezTo>
                  <a:close/>
                  <a:moveTo>
                    <a:pt x="23" y="4"/>
                  </a:moveTo>
                  <a:cubicBezTo>
                    <a:pt x="20" y="4"/>
                    <a:pt x="18" y="5"/>
                    <a:pt x="15" y="6"/>
                  </a:cubicBezTo>
                  <a:cubicBezTo>
                    <a:pt x="11" y="8"/>
                    <a:pt x="8" y="12"/>
                    <a:pt x="6" y="16"/>
                  </a:cubicBezTo>
                  <a:cubicBezTo>
                    <a:pt x="5" y="21"/>
                    <a:pt x="5" y="26"/>
                    <a:pt x="7" y="30"/>
                  </a:cubicBezTo>
                  <a:cubicBezTo>
                    <a:pt x="9" y="35"/>
                    <a:pt x="13" y="38"/>
                    <a:pt x="17" y="39"/>
                  </a:cubicBezTo>
                  <a:cubicBezTo>
                    <a:pt x="22" y="41"/>
                    <a:pt x="27" y="41"/>
                    <a:pt x="31" y="39"/>
                  </a:cubicBezTo>
                  <a:cubicBezTo>
                    <a:pt x="35" y="37"/>
                    <a:pt x="38" y="33"/>
                    <a:pt x="40" y="28"/>
                  </a:cubicBezTo>
                  <a:cubicBezTo>
                    <a:pt x="42" y="24"/>
                    <a:pt x="41" y="19"/>
                    <a:pt x="39" y="15"/>
                  </a:cubicBezTo>
                  <a:cubicBezTo>
                    <a:pt x="37" y="10"/>
                    <a:pt x="34" y="7"/>
                    <a:pt x="29" y="5"/>
                  </a:cubicBezTo>
                  <a:cubicBezTo>
                    <a:pt x="27" y="5"/>
                    <a:pt x="25" y="4"/>
                    <a:pt x="2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2" name="îśľîďé">
              <a:extLst>
                <a:ext uri="{FF2B5EF4-FFF2-40B4-BE49-F238E27FC236}">
                  <a16:creationId xmlns:a16="http://schemas.microsoft.com/office/drawing/2014/main" id="{90E23451-594F-94B0-F694-800022792156}"/>
                </a:ext>
              </a:extLst>
            </p:cNvPr>
            <p:cNvSpPr/>
            <p:nvPr/>
          </p:nvSpPr>
          <p:spPr bwMode="auto">
            <a:xfrm>
              <a:off x="6459538" y="2828926"/>
              <a:ext cx="98425" cy="158750"/>
            </a:xfrm>
            <a:custGeom>
              <a:avLst/>
              <a:gdLst>
                <a:gd name="T0" fmla="*/ 26 w 26"/>
                <a:gd name="T1" fmla="*/ 0 h 42"/>
                <a:gd name="T2" fmla="*/ 21 w 26"/>
                <a:gd name="T3" fmla="*/ 13 h 42"/>
                <a:gd name="T4" fmla="*/ 9 w 26"/>
                <a:gd name="T5" fmla="*/ 18 h 42"/>
                <a:gd name="T6" fmla="*/ 3 w 26"/>
                <a:gd name="T7" fmla="*/ 21 h 42"/>
                <a:gd name="T8" fmla="*/ 12 w 26"/>
                <a:gd name="T9" fmla="*/ 40 h 42"/>
                <a:gd name="T10" fmla="*/ 17 w 26"/>
                <a:gd name="T11" fmla="*/ 42 h 42"/>
              </a:gdLst>
              <a:ahLst/>
              <a:cxnLst>
                <a:cxn ang="0">
                  <a:pos x="T0" y="T1"/>
                </a:cxn>
                <a:cxn ang="0">
                  <a:pos x="T2" y="T3"/>
                </a:cxn>
                <a:cxn ang="0">
                  <a:pos x="T4" y="T5"/>
                </a:cxn>
                <a:cxn ang="0">
                  <a:pos x="T6" y="T7"/>
                </a:cxn>
                <a:cxn ang="0">
                  <a:pos x="T8" y="T9"/>
                </a:cxn>
                <a:cxn ang="0">
                  <a:pos x="T10" y="T11"/>
                </a:cxn>
              </a:cxnLst>
              <a:rect l="0" t="0" r="r" b="b"/>
              <a:pathLst>
                <a:path w="26" h="42">
                  <a:moveTo>
                    <a:pt x="26" y="0"/>
                  </a:moveTo>
                  <a:cubicBezTo>
                    <a:pt x="21" y="13"/>
                    <a:pt x="21" y="13"/>
                    <a:pt x="21" y="13"/>
                  </a:cubicBezTo>
                  <a:cubicBezTo>
                    <a:pt x="19" y="17"/>
                    <a:pt x="14" y="20"/>
                    <a:pt x="9" y="18"/>
                  </a:cubicBezTo>
                  <a:cubicBezTo>
                    <a:pt x="6" y="17"/>
                    <a:pt x="4" y="19"/>
                    <a:pt x="3" y="21"/>
                  </a:cubicBezTo>
                  <a:cubicBezTo>
                    <a:pt x="0" y="29"/>
                    <a:pt x="4" y="38"/>
                    <a:pt x="12" y="40"/>
                  </a:cubicBezTo>
                  <a:cubicBezTo>
                    <a:pt x="17" y="42"/>
                    <a:pt x="17" y="42"/>
                    <a:pt x="17" y="4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3" name="íśľiḍè">
              <a:extLst>
                <a:ext uri="{FF2B5EF4-FFF2-40B4-BE49-F238E27FC236}">
                  <a16:creationId xmlns:a16="http://schemas.microsoft.com/office/drawing/2014/main" id="{B2B4F85F-2FDD-908F-D052-B4DAC19BB658}"/>
                </a:ext>
              </a:extLst>
            </p:cNvPr>
            <p:cNvSpPr/>
            <p:nvPr/>
          </p:nvSpPr>
          <p:spPr bwMode="auto">
            <a:xfrm>
              <a:off x="6456363" y="2820988"/>
              <a:ext cx="109538" cy="173038"/>
            </a:xfrm>
            <a:custGeom>
              <a:avLst/>
              <a:gdLst>
                <a:gd name="T0" fmla="*/ 18 w 29"/>
                <a:gd name="T1" fmla="*/ 46 h 46"/>
                <a:gd name="T2" fmla="*/ 17 w 29"/>
                <a:gd name="T3" fmla="*/ 46 h 46"/>
                <a:gd name="T4" fmla="*/ 12 w 29"/>
                <a:gd name="T5" fmla="*/ 44 h 46"/>
                <a:gd name="T6" fmla="*/ 3 w 29"/>
                <a:gd name="T7" fmla="*/ 35 h 46"/>
                <a:gd name="T8" fmla="*/ 2 w 29"/>
                <a:gd name="T9" fmla="*/ 22 h 46"/>
                <a:gd name="T10" fmla="*/ 5 w 29"/>
                <a:gd name="T11" fmla="*/ 19 h 46"/>
                <a:gd name="T12" fmla="*/ 11 w 29"/>
                <a:gd name="T13" fmla="*/ 18 h 46"/>
                <a:gd name="T14" fmla="*/ 16 w 29"/>
                <a:gd name="T15" fmla="*/ 18 h 46"/>
                <a:gd name="T16" fmla="*/ 20 w 29"/>
                <a:gd name="T17" fmla="*/ 14 h 46"/>
                <a:gd name="T18" fmla="*/ 25 w 29"/>
                <a:gd name="T19" fmla="*/ 1 h 46"/>
                <a:gd name="T20" fmla="*/ 27 w 29"/>
                <a:gd name="T21" fmla="*/ 0 h 46"/>
                <a:gd name="T22" fmla="*/ 28 w 29"/>
                <a:gd name="T23" fmla="*/ 2 h 46"/>
                <a:gd name="T24" fmla="*/ 24 w 29"/>
                <a:gd name="T25" fmla="*/ 15 h 46"/>
                <a:gd name="T26" fmla="*/ 18 w 29"/>
                <a:gd name="T27" fmla="*/ 22 h 46"/>
                <a:gd name="T28" fmla="*/ 9 w 29"/>
                <a:gd name="T29" fmla="*/ 22 h 46"/>
                <a:gd name="T30" fmla="*/ 6 w 29"/>
                <a:gd name="T31" fmla="*/ 24 h 46"/>
                <a:gd name="T32" fmla="*/ 6 w 29"/>
                <a:gd name="T33" fmla="*/ 34 h 46"/>
                <a:gd name="T34" fmla="*/ 14 w 29"/>
                <a:gd name="T35" fmla="*/ 41 h 46"/>
                <a:gd name="T36" fmla="*/ 19 w 29"/>
                <a:gd name="T37" fmla="*/ 42 h 46"/>
                <a:gd name="T38" fmla="*/ 20 w 29"/>
                <a:gd name="T39" fmla="*/ 45 h 46"/>
                <a:gd name="T40" fmla="*/ 18 w 29"/>
                <a:gd name="T41"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46">
                  <a:moveTo>
                    <a:pt x="18" y="46"/>
                  </a:moveTo>
                  <a:cubicBezTo>
                    <a:pt x="17" y="46"/>
                    <a:pt x="17" y="46"/>
                    <a:pt x="17" y="46"/>
                  </a:cubicBezTo>
                  <a:cubicBezTo>
                    <a:pt x="12" y="44"/>
                    <a:pt x="12" y="44"/>
                    <a:pt x="12" y="44"/>
                  </a:cubicBezTo>
                  <a:cubicBezTo>
                    <a:pt x="8" y="43"/>
                    <a:pt x="5" y="40"/>
                    <a:pt x="3" y="35"/>
                  </a:cubicBezTo>
                  <a:cubicBezTo>
                    <a:pt x="1" y="31"/>
                    <a:pt x="0" y="27"/>
                    <a:pt x="2" y="22"/>
                  </a:cubicBezTo>
                  <a:cubicBezTo>
                    <a:pt x="3" y="21"/>
                    <a:pt x="4" y="19"/>
                    <a:pt x="5" y="19"/>
                  </a:cubicBezTo>
                  <a:cubicBezTo>
                    <a:pt x="7" y="18"/>
                    <a:pt x="9" y="18"/>
                    <a:pt x="11" y="18"/>
                  </a:cubicBezTo>
                  <a:cubicBezTo>
                    <a:pt x="12" y="19"/>
                    <a:pt x="14" y="19"/>
                    <a:pt x="16" y="18"/>
                  </a:cubicBezTo>
                  <a:cubicBezTo>
                    <a:pt x="18" y="17"/>
                    <a:pt x="19" y="16"/>
                    <a:pt x="20" y="14"/>
                  </a:cubicBezTo>
                  <a:cubicBezTo>
                    <a:pt x="25" y="1"/>
                    <a:pt x="25" y="1"/>
                    <a:pt x="25" y="1"/>
                  </a:cubicBezTo>
                  <a:cubicBezTo>
                    <a:pt x="25" y="0"/>
                    <a:pt x="26" y="0"/>
                    <a:pt x="27" y="0"/>
                  </a:cubicBezTo>
                  <a:cubicBezTo>
                    <a:pt x="28" y="0"/>
                    <a:pt x="29" y="1"/>
                    <a:pt x="28" y="2"/>
                  </a:cubicBezTo>
                  <a:cubicBezTo>
                    <a:pt x="24" y="15"/>
                    <a:pt x="24" y="15"/>
                    <a:pt x="24" y="15"/>
                  </a:cubicBezTo>
                  <a:cubicBezTo>
                    <a:pt x="23" y="18"/>
                    <a:pt x="21" y="20"/>
                    <a:pt x="18" y="22"/>
                  </a:cubicBezTo>
                  <a:cubicBezTo>
                    <a:pt x="15" y="23"/>
                    <a:pt x="12" y="23"/>
                    <a:pt x="9" y="22"/>
                  </a:cubicBezTo>
                  <a:cubicBezTo>
                    <a:pt x="8" y="22"/>
                    <a:pt x="6" y="22"/>
                    <a:pt x="6" y="24"/>
                  </a:cubicBezTo>
                  <a:cubicBezTo>
                    <a:pt x="5" y="27"/>
                    <a:pt x="5" y="31"/>
                    <a:pt x="6" y="34"/>
                  </a:cubicBezTo>
                  <a:cubicBezTo>
                    <a:pt x="8" y="37"/>
                    <a:pt x="10" y="39"/>
                    <a:pt x="14" y="41"/>
                  </a:cubicBezTo>
                  <a:cubicBezTo>
                    <a:pt x="19" y="42"/>
                    <a:pt x="19" y="42"/>
                    <a:pt x="19" y="42"/>
                  </a:cubicBezTo>
                  <a:cubicBezTo>
                    <a:pt x="20" y="43"/>
                    <a:pt x="20" y="44"/>
                    <a:pt x="20" y="45"/>
                  </a:cubicBezTo>
                  <a:cubicBezTo>
                    <a:pt x="20" y="46"/>
                    <a:pt x="19" y="46"/>
                    <a:pt x="18"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4" name="ïsḻïdé">
              <a:extLst>
                <a:ext uri="{FF2B5EF4-FFF2-40B4-BE49-F238E27FC236}">
                  <a16:creationId xmlns:a16="http://schemas.microsoft.com/office/drawing/2014/main" id="{2C26B443-4405-3C43-C6E8-5C93153D7FB4}"/>
                </a:ext>
              </a:extLst>
            </p:cNvPr>
            <p:cNvSpPr/>
            <p:nvPr/>
          </p:nvSpPr>
          <p:spPr bwMode="auto">
            <a:xfrm>
              <a:off x="6557963" y="2787651"/>
              <a:ext cx="204788" cy="200025"/>
            </a:xfrm>
            <a:custGeom>
              <a:avLst/>
              <a:gdLst>
                <a:gd name="T0" fmla="*/ 28 w 54"/>
                <a:gd name="T1" fmla="*/ 53 h 53"/>
                <a:gd name="T2" fmla="*/ 20 w 54"/>
                <a:gd name="T3" fmla="*/ 52 h 53"/>
                <a:gd name="T4" fmla="*/ 4 w 54"/>
                <a:gd name="T5" fmla="*/ 20 h 53"/>
                <a:gd name="T6" fmla="*/ 36 w 54"/>
                <a:gd name="T7" fmla="*/ 5 h 53"/>
                <a:gd name="T8" fmla="*/ 50 w 54"/>
                <a:gd name="T9" fmla="*/ 17 h 53"/>
                <a:gd name="T10" fmla="*/ 51 w 54"/>
                <a:gd name="T11" fmla="*/ 37 h 53"/>
                <a:gd name="T12" fmla="*/ 28 w 54"/>
                <a:gd name="T13" fmla="*/ 53 h 53"/>
                <a:gd name="T14" fmla="*/ 28 w 54"/>
                <a:gd name="T15" fmla="*/ 7 h 53"/>
                <a:gd name="T16" fmla="*/ 8 w 54"/>
                <a:gd name="T17" fmla="*/ 21 h 53"/>
                <a:gd name="T18" fmla="*/ 21 w 54"/>
                <a:gd name="T19" fmla="*/ 48 h 53"/>
                <a:gd name="T20" fmla="*/ 48 w 54"/>
                <a:gd name="T21" fmla="*/ 35 h 53"/>
                <a:gd name="T22" fmla="*/ 35 w 54"/>
                <a:gd name="T23" fmla="*/ 8 h 53"/>
                <a:gd name="T24" fmla="*/ 28 w 54"/>
                <a:gd name="T25" fmla="*/ 7 h 53"/>
                <a:gd name="T26" fmla="*/ 50 w 54"/>
                <a:gd name="T27" fmla="*/ 36 h 53"/>
                <a:gd name="T28" fmla="*/ 50 w 54"/>
                <a:gd name="T29" fmla="*/ 3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 h="53">
                  <a:moveTo>
                    <a:pt x="28" y="53"/>
                  </a:moveTo>
                  <a:cubicBezTo>
                    <a:pt x="25" y="53"/>
                    <a:pt x="22" y="53"/>
                    <a:pt x="20" y="52"/>
                  </a:cubicBezTo>
                  <a:cubicBezTo>
                    <a:pt x="7" y="47"/>
                    <a:pt x="0" y="33"/>
                    <a:pt x="4" y="20"/>
                  </a:cubicBezTo>
                  <a:cubicBezTo>
                    <a:pt x="9" y="7"/>
                    <a:pt x="23" y="0"/>
                    <a:pt x="36" y="5"/>
                  </a:cubicBezTo>
                  <a:cubicBezTo>
                    <a:pt x="42" y="7"/>
                    <a:pt x="47" y="11"/>
                    <a:pt x="50" y="17"/>
                  </a:cubicBezTo>
                  <a:cubicBezTo>
                    <a:pt x="53" y="23"/>
                    <a:pt x="54" y="30"/>
                    <a:pt x="51" y="37"/>
                  </a:cubicBezTo>
                  <a:cubicBezTo>
                    <a:pt x="48" y="47"/>
                    <a:pt x="38" y="53"/>
                    <a:pt x="28" y="53"/>
                  </a:cubicBezTo>
                  <a:close/>
                  <a:moveTo>
                    <a:pt x="28" y="7"/>
                  </a:moveTo>
                  <a:cubicBezTo>
                    <a:pt x="19" y="7"/>
                    <a:pt x="11" y="13"/>
                    <a:pt x="8" y="21"/>
                  </a:cubicBezTo>
                  <a:cubicBezTo>
                    <a:pt x="4" y="32"/>
                    <a:pt x="10" y="44"/>
                    <a:pt x="21" y="48"/>
                  </a:cubicBezTo>
                  <a:cubicBezTo>
                    <a:pt x="32" y="52"/>
                    <a:pt x="44" y="46"/>
                    <a:pt x="48" y="35"/>
                  </a:cubicBezTo>
                  <a:cubicBezTo>
                    <a:pt x="51" y="24"/>
                    <a:pt x="46" y="12"/>
                    <a:pt x="35" y="8"/>
                  </a:cubicBezTo>
                  <a:cubicBezTo>
                    <a:pt x="32" y="8"/>
                    <a:pt x="30" y="7"/>
                    <a:pt x="28" y="7"/>
                  </a:cubicBezTo>
                  <a:close/>
                  <a:moveTo>
                    <a:pt x="50" y="36"/>
                  </a:moveTo>
                  <a:cubicBezTo>
                    <a:pt x="50" y="36"/>
                    <a:pt x="50" y="36"/>
                    <a:pt x="50"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5" name="iS1îde">
              <a:extLst>
                <a:ext uri="{FF2B5EF4-FFF2-40B4-BE49-F238E27FC236}">
                  <a16:creationId xmlns:a16="http://schemas.microsoft.com/office/drawing/2014/main" id="{32D27A73-A17A-F482-AF52-C0D2F94F3D9D}"/>
                </a:ext>
              </a:extLst>
            </p:cNvPr>
            <p:cNvSpPr/>
            <p:nvPr/>
          </p:nvSpPr>
          <p:spPr bwMode="auto">
            <a:xfrm>
              <a:off x="6505576" y="2832101"/>
              <a:ext cx="79375" cy="46038"/>
            </a:xfrm>
            <a:custGeom>
              <a:avLst/>
              <a:gdLst>
                <a:gd name="T0" fmla="*/ 19 w 21"/>
                <a:gd name="T1" fmla="*/ 12 h 12"/>
                <a:gd name="T2" fmla="*/ 18 w 21"/>
                <a:gd name="T3" fmla="*/ 11 h 12"/>
                <a:gd name="T4" fmla="*/ 3 w 21"/>
                <a:gd name="T5" fmla="*/ 8 h 12"/>
                <a:gd name="T6" fmla="*/ 0 w 21"/>
                <a:gd name="T7" fmla="*/ 7 h 12"/>
                <a:gd name="T8" fmla="*/ 1 w 21"/>
                <a:gd name="T9" fmla="*/ 4 h 12"/>
                <a:gd name="T10" fmla="*/ 20 w 21"/>
                <a:gd name="T11" fmla="*/ 8 h 12"/>
                <a:gd name="T12" fmla="*/ 21 w 21"/>
                <a:gd name="T13" fmla="*/ 11 h 12"/>
                <a:gd name="T14" fmla="*/ 19 w 21"/>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2">
                  <a:moveTo>
                    <a:pt x="19" y="12"/>
                  </a:moveTo>
                  <a:cubicBezTo>
                    <a:pt x="19" y="12"/>
                    <a:pt x="18" y="12"/>
                    <a:pt x="18" y="11"/>
                  </a:cubicBezTo>
                  <a:cubicBezTo>
                    <a:pt x="10" y="4"/>
                    <a:pt x="3" y="7"/>
                    <a:pt x="3" y="8"/>
                  </a:cubicBezTo>
                  <a:cubicBezTo>
                    <a:pt x="2" y="8"/>
                    <a:pt x="1" y="8"/>
                    <a:pt x="0" y="7"/>
                  </a:cubicBezTo>
                  <a:cubicBezTo>
                    <a:pt x="0" y="6"/>
                    <a:pt x="0" y="5"/>
                    <a:pt x="1" y="4"/>
                  </a:cubicBezTo>
                  <a:cubicBezTo>
                    <a:pt x="4" y="2"/>
                    <a:pt x="12" y="0"/>
                    <a:pt x="20" y="8"/>
                  </a:cubicBezTo>
                  <a:cubicBezTo>
                    <a:pt x="21" y="9"/>
                    <a:pt x="21" y="10"/>
                    <a:pt x="21" y="11"/>
                  </a:cubicBezTo>
                  <a:cubicBezTo>
                    <a:pt x="20" y="12"/>
                    <a:pt x="20" y="12"/>
                    <a:pt x="19"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6" name="ïsḷiďé">
              <a:extLst>
                <a:ext uri="{FF2B5EF4-FFF2-40B4-BE49-F238E27FC236}">
                  <a16:creationId xmlns:a16="http://schemas.microsoft.com/office/drawing/2014/main" id="{0DD62BA1-B457-2C84-AC0D-566EE4BB47BE}"/>
                </a:ext>
              </a:extLst>
            </p:cNvPr>
            <p:cNvSpPr/>
            <p:nvPr/>
          </p:nvSpPr>
          <p:spPr bwMode="auto">
            <a:xfrm>
              <a:off x="6878638" y="3382963"/>
              <a:ext cx="695325" cy="1541463"/>
            </a:xfrm>
            <a:custGeom>
              <a:avLst/>
              <a:gdLst>
                <a:gd name="T0" fmla="*/ 182 w 184"/>
                <a:gd name="T1" fmla="*/ 408 h 408"/>
                <a:gd name="T2" fmla="*/ 182 w 184"/>
                <a:gd name="T3" fmla="*/ 408 h 408"/>
                <a:gd name="T4" fmla="*/ 5 w 184"/>
                <a:gd name="T5" fmla="*/ 406 h 408"/>
                <a:gd name="T6" fmla="*/ 3 w 184"/>
                <a:gd name="T7" fmla="*/ 404 h 408"/>
                <a:gd name="T8" fmla="*/ 0 w 184"/>
                <a:gd name="T9" fmla="*/ 3 h 408"/>
                <a:gd name="T10" fmla="*/ 2 w 184"/>
                <a:gd name="T11" fmla="*/ 1 h 408"/>
                <a:gd name="T12" fmla="*/ 58 w 184"/>
                <a:gd name="T13" fmla="*/ 0 h 408"/>
                <a:gd name="T14" fmla="*/ 59 w 184"/>
                <a:gd name="T15" fmla="*/ 0 h 408"/>
                <a:gd name="T16" fmla="*/ 169 w 184"/>
                <a:gd name="T17" fmla="*/ 76 h 408"/>
                <a:gd name="T18" fmla="*/ 184 w 184"/>
                <a:gd name="T19" fmla="*/ 406 h 408"/>
                <a:gd name="T20" fmla="*/ 183 w 184"/>
                <a:gd name="T21" fmla="*/ 407 h 408"/>
                <a:gd name="T22" fmla="*/ 182 w 184"/>
                <a:gd name="T23" fmla="*/ 408 h 408"/>
                <a:gd name="T24" fmla="*/ 7 w 184"/>
                <a:gd name="T25" fmla="*/ 402 h 408"/>
                <a:gd name="T26" fmla="*/ 180 w 184"/>
                <a:gd name="T27" fmla="*/ 404 h 408"/>
                <a:gd name="T28" fmla="*/ 165 w 184"/>
                <a:gd name="T29" fmla="*/ 77 h 408"/>
                <a:gd name="T30" fmla="*/ 59 w 184"/>
                <a:gd name="T31" fmla="*/ 4 h 408"/>
                <a:gd name="T32" fmla="*/ 4 w 184"/>
                <a:gd name="T33" fmla="*/ 5 h 408"/>
                <a:gd name="T34" fmla="*/ 7 w 184"/>
                <a:gd name="T35" fmla="*/ 402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4" h="408">
                  <a:moveTo>
                    <a:pt x="182" y="408"/>
                  </a:moveTo>
                  <a:cubicBezTo>
                    <a:pt x="182" y="408"/>
                    <a:pt x="182" y="408"/>
                    <a:pt x="182" y="408"/>
                  </a:cubicBezTo>
                  <a:cubicBezTo>
                    <a:pt x="5" y="406"/>
                    <a:pt x="5" y="406"/>
                    <a:pt x="5" y="406"/>
                  </a:cubicBezTo>
                  <a:cubicBezTo>
                    <a:pt x="4" y="406"/>
                    <a:pt x="3" y="405"/>
                    <a:pt x="3" y="404"/>
                  </a:cubicBezTo>
                  <a:cubicBezTo>
                    <a:pt x="0" y="3"/>
                    <a:pt x="0" y="3"/>
                    <a:pt x="0" y="3"/>
                  </a:cubicBezTo>
                  <a:cubicBezTo>
                    <a:pt x="0" y="1"/>
                    <a:pt x="1" y="1"/>
                    <a:pt x="2" y="1"/>
                  </a:cubicBezTo>
                  <a:cubicBezTo>
                    <a:pt x="58" y="0"/>
                    <a:pt x="58" y="0"/>
                    <a:pt x="58" y="0"/>
                  </a:cubicBezTo>
                  <a:cubicBezTo>
                    <a:pt x="59" y="0"/>
                    <a:pt x="59" y="0"/>
                    <a:pt x="59" y="0"/>
                  </a:cubicBezTo>
                  <a:cubicBezTo>
                    <a:pt x="113" y="0"/>
                    <a:pt x="158" y="32"/>
                    <a:pt x="169" y="76"/>
                  </a:cubicBezTo>
                  <a:cubicBezTo>
                    <a:pt x="184" y="406"/>
                    <a:pt x="184" y="406"/>
                    <a:pt x="184" y="406"/>
                  </a:cubicBezTo>
                  <a:cubicBezTo>
                    <a:pt x="184" y="406"/>
                    <a:pt x="183" y="407"/>
                    <a:pt x="183" y="407"/>
                  </a:cubicBezTo>
                  <a:cubicBezTo>
                    <a:pt x="183" y="407"/>
                    <a:pt x="182" y="408"/>
                    <a:pt x="182" y="408"/>
                  </a:cubicBezTo>
                  <a:close/>
                  <a:moveTo>
                    <a:pt x="7" y="402"/>
                  </a:moveTo>
                  <a:cubicBezTo>
                    <a:pt x="180" y="404"/>
                    <a:pt x="180" y="404"/>
                    <a:pt x="180" y="404"/>
                  </a:cubicBezTo>
                  <a:cubicBezTo>
                    <a:pt x="165" y="77"/>
                    <a:pt x="165" y="77"/>
                    <a:pt x="165" y="77"/>
                  </a:cubicBezTo>
                  <a:cubicBezTo>
                    <a:pt x="153" y="27"/>
                    <a:pt x="102" y="4"/>
                    <a:pt x="59" y="4"/>
                  </a:cubicBezTo>
                  <a:cubicBezTo>
                    <a:pt x="4" y="5"/>
                    <a:pt x="4" y="5"/>
                    <a:pt x="4" y="5"/>
                  </a:cubicBezTo>
                  <a:lnTo>
                    <a:pt x="7" y="4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7" name="ïsḷîdê">
              <a:extLst>
                <a:ext uri="{FF2B5EF4-FFF2-40B4-BE49-F238E27FC236}">
                  <a16:creationId xmlns:a16="http://schemas.microsoft.com/office/drawing/2014/main" id="{D10B1A2E-7B4F-6B8D-D303-4B020F287868}"/>
                </a:ext>
              </a:extLst>
            </p:cNvPr>
            <p:cNvSpPr/>
            <p:nvPr/>
          </p:nvSpPr>
          <p:spPr bwMode="auto">
            <a:xfrm>
              <a:off x="6497638" y="3395663"/>
              <a:ext cx="400050" cy="1517650"/>
            </a:xfrm>
            <a:custGeom>
              <a:avLst/>
              <a:gdLst>
                <a:gd name="T0" fmla="*/ 106 w 106"/>
                <a:gd name="T1" fmla="*/ 402 h 402"/>
                <a:gd name="T2" fmla="*/ 2 w 106"/>
                <a:gd name="T3" fmla="*/ 402 h 402"/>
                <a:gd name="T4" fmla="*/ 0 w 106"/>
                <a:gd name="T5" fmla="*/ 0 h 402"/>
                <a:gd name="T6" fmla="*/ 103 w 106"/>
                <a:gd name="T7" fmla="*/ 0 h 402"/>
                <a:gd name="T8" fmla="*/ 103 w 106"/>
                <a:gd name="T9" fmla="*/ 0 h 402"/>
                <a:gd name="T10" fmla="*/ 106 w 106"/>
                <a:gd name="T11" fmla="*/ 402 h 402"/>
              </a:gdLst>
              <a:ahLst/>
              <a:cxnLst>
                <a:cxn ang="0">
                  <a:pos x="T0" y="T1"/>
                </a:cxn>
                <a:cxn ang="0">
                  <a:pos x="T2" y="T3"/>
                </a:cxn>
                <a:cxn ang="0">
                  <a:pos x="T4" y="T5"/>
                </a:cxn>
                <a:cxn ang="0">
                  <a:pos x="T6" y="T7"/>
                </a:cxn>
                <a:cxn ang="0">
                  <a:pos x="T8" y="T9"/>
                </a:cxn>
                <a:cxn ang="0">
                  <a:pos x="T10" y="T11"/>
                </a:cxn>
              </a:cxnLst>
              <a:rect l="0" t="0" r="r" b="b"/>
              <a:pathLst>
                <a:path w="106" h="402">
                  <a:moveTo>
                    <a:pt x="106" y="402"/>
                  </a:moveTo>
                  <a:cubicBezTo>
                    <a:pt x="2" y="402"/>
                    <a:pt x="2" y="402"/>
                    <a:pt x="2" y="402"/>
                  </a:cubicBezTo>
                  <a:cubicBezTo>
                    <a:pt x="0" y="0"/>
                    <a:pt x="0" y="0"/>
                    <a:pt x="0" y="0"/>
                  </a:cubicBezTo>
                  <a:cubicBezTo>
                    <a:pt x="32" y="19"/>
                    <a:pt x="71" y="19"/>
                    <a:pt x="103" y="0"/>
                  </a:cubicBezTo>
                  <a:cubicBezTo>
                    <a:pt x="103" y="0"/>
                    <a:pt x="103" y="0"/>
                    <a:pt x="103" y="0"/>
                  </a:cubicBezTo>
                  <a:lnTo>
                    <a:pt x="106" y="4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8" name="iš1iḋe">
              <a:extLst>
                <a:ext uri="{FF2B5EF4-FFF2-40B4-BE49-F238E27FC236}">
                  <a16:creationId xmlns:a16="http://schemas.microsoft.com/office/drawing/2014/main" id="{2A77346A-81AA-FEE6-F15A-94FEC42203AB}"/>
                </a:ext>
              </a:extLst>
            </p:cNvPr>
            <p:cNvSpPr/>
            <p:nvPr/>
          </p:nvSpPr>
          <p:spPr bwMode="auto">
            <a:xfrm>
              <a:off x="6497638" y="3365501"/>
              <a:ext cx="388938" cy="127000"/>
            </a:xfrm>
            <a:custGeom>
              <a:avLst/>
              <a:gdLst>
                <a:gd name="T0" fmla="*/ 103 w 103"/>
                <a:gd name="T1" fmla="*/ 0 h 34"/>
                <a:gd name="T2" fmla="*/ 0 w 103"/>
                <a:gd name="T3" fmla="*/ 1 h 34"/>
                <a:gd name="T4" fmla="*/ 0 w 103"/>
                <a:gd name="T5" fmla="*/ 17 h 34"/>
                <a:gd name="T6" fmla="*/ 103 w 103"/>
                <a:gd name="T7" fmla="*/ 16 h 34"/>
                <a:gd name="T8" fmla="*/ 103 w 103"/>
                <a:gd name="T9" fmla="*/ 16 h 34"/>
                <a:gd name="T10" fmla="*/ 103 w 103"/>
                <a:gd name="T11" fmla="*/ 0 h 34"/>
              </a:gdLst>
              <a:ahLst/>
              <a:cxnLst>
                <a:cxn ang="0">
                  <a:pos x="T0" y="T1"/>
                </a:cxn>
                <a:cxn ang="0">
                  <a:pos x="T2" y="T3"/>
                </a:cxn>
                <a:cxn ang="0">
                  <a:pos x="T4" y="T5"/>
                </a:cxn>
                <a:cxn ang="0">
                  <a:pos x="T6" y="T7"/>
                </a:cxn>
                <a:cxn ang="0">
                  <a:pos x="T8" y="T9"/>
                </a:cxn>
                <a:cxn ang="0">
                  <a:pos x="T10" y="T11"/>
                </a:cxn>
              </a:cxnLst>
              <a:rect l="0" t="0" r="r" b="b"/>
              <a:pathLst>
                <a:path w="103" h="34">
                  <a:moveTo>
                    <a:pt x="103" y="0"/>
                  </a:moveTo>
                  <a:cubicBezTo>
                    <a:pt x="71" y="17"/>
                    <a:pt x="32" y="18"/>
                    <a:pt x="0" y="1"/>
                  </a:cubicBezTo>
                  <a:cubicBezTo>
                    <a:pt x="0" y="17"/>
                    <a:pt x="0" y="17"/>
                    <a:pt x="0" y="17"/>
                  </a:cubicBezTo>
                  <a:cubicBezTo>
                    <a:pt x="32" y="34"/>
                    <a:pt x="71" y="34"/>
                    <a:pt x="103" y="16"/>
                  </a:cubicBezTo>
                  <a:cubicBezTo>
                    <a:pt x="103" y="16"/>
                    <a:pt x="103" y="16"/>
                    <a:pt x="103" y="16"/>
                  </a:cubicBezTo>
                  <a:cubicBezTo>
                    <a:pt x="103" y="0"/>
                    <a:pt x="103" y="0"/>
                    <a:pt x="10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9" name="ïšlîdé">
              <a:extLst>
                <a:ext uri="{FF2B5EF4-FFF2-40B4-BE49-F238E27FC236}">
                  <a16:creationId xmlns:a16="http://schemas.microsoft.com/office/drawing/2014/main" id="{27824A56-BE68-6F9C-3E3D-ED0088D88A8C}"/>
                </a:ext>
              </a:extLst>
            </p:cNvPr>
            <p:cNvSpPr/>
            <p:nvPr/>
          </p:nvSpPr>
          <p:spPr bwMode="auto">
            <a:xfrm>
              <a:off x="6489701" y="3357563"/>
              <a:ext cx="404813" cy="128588"/>
            </a:xfrm>
            <a:custGeom>
              <a:avLst/>
              <a:gdLst>
                <a:gd name="T0" fmla="*/ 53 w 107"/>
                <a:gd name="T1" fmla="*/ 34 h 34"/>
                <a:gd name="T2" fmla="*/ 1 w 107"/>
                <a:gd name="T3" fmla="*/ 21 h 34"/>
                <a:gd name="T4" fmla="*/ 0 w 107"/>
                <a:gd name="T5" fmla="*/ 19 h 34"/>
                <a:gd name="T6" fmla="*/ 0 w 107"/>
                <a:gd name="T7" fmla="*/ 3 h 34"/>
                <a:gd name="T8" fmla="*/ 0 w 107"/>
                <a:gd name="T9" fmla="*/ 1 h 34"/>
                <a:gd name="T10" fmla="*/ 2 w 107"/>
                <a:gd name="T11" fmla="*/ 1 h 34"/>
                <a:gd name="T12" fmla="*/ 104 w 107"/>
                <a:gd name="T13" fmla="*/ 0 h 34"/>
                <a:gd name="T14" fmla="*/ 106 w 107"/>
                <a:gd name="T15" fmla="*/ 0 h 34"/>
                <a:gd name="T16" fmla="*/ 107 w 107"/>
                <a:gd name="T17" fmla="*/ 2 h 34"/>
                <a:gd name="T18" fmla="*/ 107 w 107"/>
                <a:gd name="T19" fmla="*/ 18 h 34"/>
                <a:gd name="T20" fmla="*/ 106 w 107"/>
                <a:gd name="T21" fmla="*/ 20 h 34"/>
                <a:gd name="T22" fmla="*/ 53 w 107"/>
                <a:gd name="T23" fmla="*/ 34 h 34"/>
                <a:gd name="T24" fmla="*/ 4 w 107"/>
                <a:gd name="T25" fmla="*/ 18 h 34"/>
                <a:gd name="T26" fmla="*/ 103 w 107"/>
                <a:gd name="T27" fmla="*/ 17 h 34"/>
                <a:gd name="T28" fmla="*/ 103 w 107"/>
                <a:gd name="T29" fmla="*/ 5 h 34"/>
                <a:gd name="T30" fmla="*/ 4 w 107"/>
                <a:gd name="T31" fmla="*/ 6 h 34"/>
                <a:gd name="T32" fmla="*/ 4 w 107"/>
                <a:gd name="T33" fmla="*/ 1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7" h="34">
                  <a:moveTo>
                    <a:pt x="53" y="34"/>
                  </a:moveTo>
                  <a:cubicBezTo>
                    <a:pt x="35" y="34"/>
                    <a:pt x="17" y="29"/>
                    <a:pt x="1" y="21"/>
                  </a:cubicBezTo>
                  <a:cubicBezTo>
                    <a:pt x="0" y="20"/>
                    <a:pt x="0" y="20"/>
                    <a:pt x="0" y="19"/>
                  </a:cubicBezTo>
                  <a:cubicBezTo>
                    <a:pt x="0" y="3"/>
                    <a:pt x="0" y="3"/>
                    <a:pt x="0" y="3"/>
                  </a:cubicBezTo>
                  <a:cubicBezTo>
                    <a:pt x="0" y="2"/>
                    <a:pt x="0" y="1"/>
                    <a:pt x="0" y="1"/>
                  </a:cubicBezTo>
                  <a:cubicBezTo>
                    <a:pt x="1" y="1"/>
                    <a:pt x="2" y="1"/>
                    <a:pt x="2" y="1"/>
                  </a:cubicBezTo>
                  <a:cubicBezTo>
                    <a:pt x="34" y="18"/>
                    <a:pt x="72" y="17"/>
                    <a:pt x="104" y="0"/>
                  </a:cubicBezTo>
                  <a:cubicBezTo>
                    <a:pt x="105" y="0"/>
                    <a:pt x="106" y="0"/>
                    <a:pt x="106" y="0"/>
                  </a:cubicBezTo>
                  <a:cubicBezTo>
                    <a:pt x="107" y="1"/>
                    <a:pt x="107" y="1"/>
                    <a:pt x="107" y="2"/>
                  </a:cubicBezTo>
                  <a:cubicBezTo>
                    <a:pt x="107" y="18"/>
                    <a:pt x="107" y="18"/>
                    <a:pt x="107" y="18"/>
                  </a:cubicBezTo>
                  <a:cubicBezTo>
                    <a:pt x="107" y="19"/>
                    <a:pt x="107" y="20"/>
                    <a:pt x="106" y="20"/>
                  </a:cubicBezTo>
                  <a:cubicBezTo>
                    <a:pt x="90" y="29"/>
                    <a:pt x="71" y="34"/>
                    <a:pt x="53" y="34"/>
                  </a:cubicBezTo>
                  <a:close/>
                  <a:moveTo>
                    <a:pt x="4" y="18"/>
                  </a:moveTo>
                  <a:cubicBezTo>
                    <a:pt x="35" y="34"/>
                    <a:pt x="72" y="33"/>
                    <a:pt x="103" y="17"/>
                  </a:cubicBezTo>
                  <a:cubicBezTo>
                    <a:pt x="103" y="5"/>
                    <a:pt x="103" y="5"/>
                    <a:pt x="103" y="5"/>
                  </a:cubicBezTo>
                  <a:cubicBezTo>
                    <a:pt x="72" y="21"/>
                    <a:pt x="35" y="21"/>
                    <a:pt x="4" y="6"/>
                  </a:cubicBezTo>
                  <a:lnTo>
                    <a:pt x="4"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0" name="ïS1ïḓè">
              <a:extLst>
                <a:ext uri="{FF2B5EF4-FFF2-40B4-BE49-F238E27FC236}">
                  <a16:creationId xmlns:a16="http://schemas.microsoft.com/office/drawing/2014/main" id="{D2790839-54FC-A142-9298-49BAE746EAA7}"/>
                </a:ext>
              </a:extLst>
            </p:cNvPr>
            <p:cNvSpPr/>
            <p:nvPr/>
          </p:nvSpPr>
          <p:spPr bwMode="auto">
            <a:xfrm>
              <a:off x="5248276" y="3028951"/>
              <a:ext cx="509588" cy="350838"/>
            </a:xfrm>
            <a:custGeom>
              <a:avLst/>
              <a:gdLst>
                <a:gd name="T0" fmla="*/ 77 w 135"/>
                <a:gd name="T1" fmla="*/ 62 h 93"/>
                <a:gd name="T2" fmla="*/ 5 w 135"/>
                <a:gd name="T3" fmla="*/ 84 h 93"/>
                <a:gd name="T4" fmla="*/ 58 w 135"/>
                <a:gd name="T5" fmla="*/ 30 h 93"/>
                <a:gd name="T6" fmla="*/ 130 w 135"/>
                <a:gd name="T7" fmla="*/ 9 h 93"/>
                <a:gd name="T8" fmla="*/ 77 w 135"/>
                <a:gd name="T9" fmla="*/ 62 h 93"/>
              </a:gdLst>
              <a:ahLst/>
              <a:cxnLst>
                <a:cxn ang="0">
                  <a:pos x="T0" y="T1"/>
                </a:cxn>
                <a:cxn ang="0">
                  <a:pos x="T2" y="T3"/>
                </a:cxn>
                <a:cxn ang="0">
                  <a:pos x="T4" y="T5"/>
                </a:cxn>
                <a:cxn ang="0">
                  <a:pos x="T6" y="T7"/>
                </a:cxn>
                <a:cxn ang="0">
                  <a:pos x="T8" y="T9"/>
                </a:cxn>
              </a:cxnLst>
              <a:rect l="0" t="0" r="r" b="b"/>
              <a:pathLst>
                <a:path w="135" h="93">
                  <a:moveTo>
                    <a:pt x="77" y="62"/>
                  </a:moveTo>
                  <a:cubicBezTo>
                    <a:pt x="42" y="83"/>
                    <a:pt x="10" y="93"/>
                    <a:pt x="5" y="84"/>
                  </a:cubicBezTo>
                  <a:cubicBezTo>
                    <a:pt x="0" y="75"/>
                    <a:pt x="23" y="51"/>
                    <a:pt x="58" y="30"/>
                  </a:cubicBezTo>
                  <a:cubicBezTo>
                    <a:pt x="92" y="10"/>
                    <a:pt x="125" y="0"/>
                    <a:pt x="130" y="9"/>
                  </a:cubicBezTo>
                  <a:cubicBezTo>
                    <a:pt x="135" y="17"/>
                    <a:pt x="111" y="41"/>
                    <a:pt x="77"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1" name="išlíḑé">
              <a:extLst>
                <a:ext uri="{FF2B5EF4-FFF2-40B4-BE49-F238E27FC236}">
                  <a16:creationId xmlns:a16="http://schemas.microsoft.com/office/drawing/2014/main" id="{9688BEC4-5986-445B-C8FF-AB8A273CCD99}"/>
                </a:ext>
              </a:extLst>
            </p:cNvPr>
            <p:cNvSpPr/>
            <p:nvPr/>
          </p:nvSpPr>
          <p:spPr bwMode="auto">
            <a:xfrm>
              <a:off x="5245101" y="3032126"/>
              <a:ext cx="523875" cy="333375"/>
            </a:xfrm>
            <a:custGeom>
              <a:avLst/>
              <a:gdLst>
                <a:gd name="T0" fmla="*/ 14 w 139"/>
                <a:gd name="T1" fmla="*/ 88 h 88"/>
                <a:gd name="T2" fmla="*/ 4 w 139"/>
                <a:gd name="T3" fmla="*/ 84 h 88"/>
                <a:gd name="T4" fmla="*/ 16 w 139"/>
                <a:gd name="T5" fmla="*/ 59 h 88"/>
                <a:gd name="T6" fmla="*/ 58 w 139"/>
                <a:gd name="T7" fmla="*/ 28 h 88"/>
                <a:gd name="T8" fmla="*/ 105 w 139"/>
                <a:gd name="T9" fmla="*/ 6 h 88"/>
                <a:gd name="T10" fmla="*/ 133 w 139"/>
                <a:gd name="T11" fmla="*/ 7 h 88"/>
                <a:gd name="T12" fmla="*/ 79 w 139"/>
                <a:gd name="T13" fmla="*/ 63 h 88"/>
                <a:gd name="T14" fmla="*/ 31 w 139"/>
                <a:gd name="T15" fmla="*/ 85 h 88"/>
                <a:gd name="T16" fmla="*/ 14 w 139"/>
                <a:gd name="T17" fmla="*/ 88 h 88"/>
                <a:gd name="T18" fmla="*/ 122 w 139"/>
                <a:gd name="T19" fmla="*/ 6 h 88"/>
                <a:gd name="T20" fmla="*/ 106 w 139"/>
                <a:gd name="T21" fmla="*/ 9 h 88"/>
                <a:gd name="T22" fmla="*/ 60 w 139"/>
                <a:gd name="T23" fmla="*/ 31 h 88"/>
                <a:gd name="T24" fmla="*/ 19 w 139"/>
                <a:gd name="T25" fmla="*/ 62 h 88"/>
                <a:gd name="T26" fmla="*/ 8 w 139"/>
                <a:gd name="T27" fmla="*/ 82 h 88"/>
                <a:gd name="T28" fmla="*/ 30 w 139"/>
                <a:gd name="T29" fmla="*/ 81 h 88"/>
                <a:gd name="T30" fmla="*/ 77 w 139"/>
                <a:gd name="T31" fmla="*/ 60 h 88"/>
                <a:gd name="T32" fmla="*/ 129 w 139"/>
                <a:gd name="T33" fmla="*/ 9 h 88"/>
                <a:gd name="T34" fmla="*/ 122 w 139"/>
                <a:gd name="T35" fmla="*/ 6 h 88"/>
                <a:gd name="T36" fmla="*/ 78 w 139"/>
                <a:gd name="T37" fmla="*/ 61 h 88"/>
                <a:gd name="T38" fmla="*/ 78 w 139"/>
                <a:gd name="T39" fmla="*/ 6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9" h="88">
                  <a:moveTo>
                    <a:pt x="14" y="88"/>
                  </a:moveTo>
                  <a:cubicBezTo>
                    <a:pt x="10" y="88"/>
                    <a:pt x="6" y="87"/>
                    <a:pt x="4" y="84"/>
                  </a:cubicBezTo>
                  <a:cubicBezTo>
                    <a:pt x="0" y="78"/>
                    <a:pt x="8" y="67"/>
                    <a:pt x="16" y="59"/>
                  </a:cubicBezTo>
                  <a:cubicBezTo>
                    <a:pt x="26" y="49"/>
                    <a:pt x="41" y="38"/>
                    <a:pt x="58" y="28"/>
                  </a:cubicBezTo>
                  <a:cubicBezTo>
                    <a:pt x="75" y="18"/>
                    <a:pt x="91" y="10"/>
                    <a:pt x="105" y="6"/>
                  </a:cubicBezTo>
                  <a:cubicBezTo>
                    <a:pt x="115" y="2"/>
                    <a:pt x="129" y="0"/>
                    <a:pt x="133" y="7"/>
                  </a:cubicBezTo>
                  <a:cubicBezTo>
                    <a:pt x="139" y="18"/>
                    <a:pt x="110" y="44"/>
                    <a:pt x="79" y="63"/>
                  </a:cubicBezTo>
                  <a:cubicBezTo>
                    <a:pt x="62" y="73"/>
                    <a:pt x="45" y="81"/>
                    <a:pt x="31" y="85"/>
                  </a:cubicBezTo>
                  <a:cubicBezTo>
                    <a:pt x="26" y="87"/>
                    <a:pt x="20" y="88"/>
                    <a:pt x="14" y="88"/>
                  </a:cubicBezTo>
                  <a:close/>
                  <a:moveTo>
                    <a:pt x="122" y="6"/>
                  </a:moveTo>
                  <a:cubicBezTo>
                    <a:pt x="118" y="6"/>
                    <a:pt x="113" y="7"/>
                    <a:pt x="106" y="9"/>
                  </a:cubicBezTo>
                  <a:cubicBezTo>
                    <a:pt x="93" y="13"/>
                    <a:pt x="76" y="21"/>
                    <a:pt x="60" y="31"/>
                  </a:cubicBezTo>
                  <a:cubicBezTo>
                    <a:pt x="43" y="41"/>
                    <a:pt x="29" y="52"/>
                    <a:pt x="19" y="62"/>
                  </a:cubicBezTo>
                  <a:cubicBezTo>
                    <a:pt x="8" y="73"/>
                    <a:pt x="6" y="79"/>
                    <a:pt x="8" y="82"/>
                  </a:cubicBezTo>
                  <a:cubicBezTo>
                    <a:pt x="9" y="85"/>
                    <a:pt x="16" y="86"/>
                    <a:pt x="30" y="81"/>
                  </a:cubicBezTo>
                  <a:cubicBezTo>
                    <a:pt x="44" y="77"/>
                    <a:pt x="60" y="69"/>
                    <a:pt x="77" y="60"/>
                  </a:cubicBezTo>
                  <a:cubicBezTo>
                    <a:pt x="113" y="38"/>
                    <a:pt x="133" y="15"/>
                    <a:pt x="129" y="9"/>
                  </a:cubicBezTo>
                  <a:cubicBezTo>
                    <a:pt x="128" y="7"/>
                    <a:pt x="126" y="6"/>
                    <a:pt x="122" y="6"/>
                  </a:cubicBezTo>
                  <a:close/>
                  <a:moveTo>
                    <a:pt x="78" y="61"/>
                  </a:moveTo>
                  <a:cubicBezTo>
                    <a:pt x="78" y="61"/>
                    <a:pt x="78" y="61"/>
                    <a:pt x="78"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2" name="iṡlïḋe">
              <a:extLst>
                <a:ext uri="{FF2B5EF4-FFF2-40B4-BE49-F238E27FC236}">
                  <a16:creationId xmlns:a16="http://schemas.microsoft.com/office/drawing/2014/main" id="{AF9E3F67-1CE9-2256-5EC7-A74A706F6B26}"/>
                </a:ext>
              </a:extLst>
            </p:cNvPr>
            <p:cNvSpPr/>
            <p:nvPr/>
          </p:nvSpPr>
          <p:spPr bwMode="auto">
            <a:xfrm>
              <a:off x="5119688" y="2522538"/>
              <a:ext cx="698500" cy="1046163"/>
            </a:xfrm>
            <a:custGeom>
              <a:avLst/>
              <a:gdLst>
                <a:gd name="T0" fmla="*/ 162 w 185"/>
                <a:gd name="T1" fmla="*/ 166 h 277"/>
                <a:gd name="T2" fmla="*/ 94 w 185"/>
                <a:gd name="T3" fmla="*/ 66 h 277"/>
                <a:gd name="T4" fmla="*/ 39 w 185"/>
                <a:gd name="T5" fmla="*/ 13 h 277"/>
                <a:gd name="T6" fmla="*/ 12 w 185"/>
                <a:gd name="T7" fmla="*/ 3 h 277"/>
                <a:gd name="T8" fmla="*/ 9 w 185"/>
                <a:gd name="T9" fmla="*/ 31 h 277"/>
                <a:gd name="T10" fmla="*/ 33 w 185"/>
                <a:gd name="T11" fmla="*/ 61 h 277"/>
                <a:gd name="T12" fmla="*/ 14 w 185"/>
                <a:gd name="T13" fmla="*/ 97 h 277"/>
                <a:gd name="T14" fmla="*/ 24 w 185"/>
                <a:gd name="T15" fmla="*/ 164 h 277"/>
                <a:gd name="T16" fmla="*/ 46 w 185"/>
                <a:gd name="T17" fmla="*/ 183 h 277"/>
                <a:gd name="T18" fmla="*/ 83 w 185"/>
                <a:gd name="T19" fmla="*/ 277 h 277"/>
                <a:gd name="T20" fmla="*/ 185 w 185"/>
                <a:gd name="T21" fmla="*/ 229 h 277"/>
                <a:gd name="T22" fmla="*/ 162 w 185"/>
                <a:gd name="T23" fmla="*/ 166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5" h="277">
                  <a:moveTo>
                    <a:pt x="162" y="166"/>
                  </a:moveTo>
                  <a:cubicBezTo>
                    <a:pt x="162" y="166"/>
                    <a:pt x="145" y="89"/>
                    <a:pt x="94" y="66"/>
                  </a:cubicBezTo>
                  <a:cubicBezTo>
                    <a:pt x="87" y="63"/>
                    <a:pt x="39" y="13"/>
                    <a:pt x="39" y="13"/>
                  </a:cubicBezTo>
                  <a:cubicBezTo>
                    <a:pt x="27" y="3"/>
                    <a:pt x="18" y="0"/>
                    <a:pt x="12" y="3"/>
                  </a:cubicBezTo>
                  <a:cubicBezTo>
                    <a:pt x="2" y="8"/>
                    <a:pt x="2" y="21"/>
                    <a:pt x="9" y="31"/>
                  </a:cubicBezTo>
                  <a:cubicBezTo>
                    <a:pt x="33" y="61"/>
                    <a:pt x="33" y="61"/>
                    <a:pt x="33" y="61"/>
                  </a:cubicBezTo>
                  <a:cubicBezTo>
                    <a:pt x="20" y="75"/>
                    <a:pt x="14" y="97"/>
                    <a:pt x="14" y="97"/>
                  </a:cubicBezTo>
                  <a:cubicBezTo>
                    <a:pt x="0" y="119"/>
                    <a:pt x="4" y="147"/>
                    <a:pt x="24" y="164"/>
                  </a:cubicBezTo>
                  <a:cubicBezTo>
                    <a:pt x="46" y="183"/>
                    <a:pt x="46" y="183"/>
                    <a:pt x="46" y="183"/>
                  </a:cubicBezTo>
                  <a:cubicBezTo>
                    <a:pt x="83" y="277"/>
                    <a:pt x="83" y="277"/>
                    <a:pt x="83" y="277"/>
                  </a:cubicBezTo>
                  <a:cubicBezTo>
                    <a:pt x="185" y="229"/>
                    <a:pt x="185" y="229"/>
                    <a:pt x="185" y="229"/>
                  </a:cubicBezTo>
                  <a:lnTo>
                    <a:pt x="162" y="1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3" name="ïs1iḑe">
              <a:extLst>
                <a:ext uri="{FF2B5EF4-FFF2-40B4-BE49-F238E27FC236}">
                  <a16:creationId xmlns:a16="http://schemas.microsoft.com/office/drawing/2014/main" id="{1C9CE3EB-B8DB-9B16-E22B-E16DB4595749}"/>
                </a:ext>
              </a:extLst>
            </p:cNvPr>
            <p:cNvSpPr/>
            <p:nvPr/>
          </p:nvSpPr>
          <p:spPr bwMode="auto">
            <a:xfrm>
              <a:off x="5113338" y="2514601"/>
              <a:ext cx="715963" cy="1062038"/>
            </a:xfrm>
            <a:custGeom>
              <a:avLst/>
              <a:gdLst>
                <a:gd name="T0" fmla="*/ 85 w 190"/>
                <a:gd name="T1" fmla="*/ 281 h 281"/>
                <a:gd name="T2" fmla="*/ 84 w 190"/>
                <a:gd name="T3" fmla="*/ 281 h 281"/>
                <a:gd name="T4" fmla="*/ 83 w 190"/>
                <a:gd name="T5" fmla="*/ 280 h 281"/>
                <a:gd name="T6" fmla="*/ 46 w 190"/>
                <a:gd name="T7" fmla="*/ 186 h 281"/>
                <a:gd name="T8" fmla="*/ 25 w 190"/>
                <a:gd name="T9" fmla="*/ 167 h 281"/>
                <a:gd name="T10" fmla="*/ 15 w 190"/>
                <a:gd name="T11" fmla="*/ 98 h 281"/>
                <a:gd name="T12" fmla="*/ 32 w 190"/>
                <a:gd name="T13" fmla="*/ 63 h 281"/>
                <a:gd name="T14" fmla="*/ 10 w 190"/>
                <a:gd name="T15" fmla="*/ 34 h 281"/>
                <a:gd name="T16" fmla="*/ 5 w 190"/>
                <a:gd name="T17" fmla="*/ 14 h 281"/>
                <a:gd name="T18" fmla="*/ 13 w 190"/>
                <a:gd name="T19" fmla="*/ 3 h 281"/>
                <a:gd name="T20" fmla="*/ 42 w 190"/>
                <a:gd name="T21" fmla="*/ 13 h 281"/>
                <a:gd name="T22" fmla="*/ 96 w 190"/>
                <a:gd name="T23" fmla="*/ 66 h 281"/>
                <a:gd name="T24" fmla="*/ 166 w 190"/>
                <a:gd name="T25" fmla="*/ 167 h 281"/>
                <a:gd name="T26" fmla="*/ 189 w 190"/>
                <a:gd name="T27" fmla="*/ 231 h 281"/>
                <a:gd name="T28" fmla="*/ 188 w 190"/>
                <a:gd name="T29" fmla="*/ 233 h 281"/>
                <a:gd name="T30" fmla="*/ 86 w 190"/>
                <a:gd name="T31" fmla="*/ 281 h 281"/>
                <a:gd name="T32" fmla="*/ 85 w 190"/>
                <a:gd name="T33" fmla="*/ 281 h 281"/>
                <a:gd name="T34" fmla="*/ 19 w 190"/>
                <a:gd name="T35" fmla="*/ 6 h 281"/>
                <a:gd name="T36" fmla="*/ 15 w 190"/>
                <a:gd name="T37" fmla="*/ 7 h 281"/>
                <a:gd name="T38" fmla="*/ 9 w 190"/>
                <a:gd name="T39" fmla="*/ 15 h 281"/>
                <a:gd name="T40" fmla="*/ 13 w 190"/>
                <a:gd name="T41" fmla="*/ 32 h 281"/>
                <a:gd name="T42" fmla="*/ 37 w 190"/>
                <a:gd name="T43" fmla="*/ 62 h 281"/>
                <a:gd name="T44" fmla="*/ 37 w 190"/>
                <a:gd name="T45" fmla="*/ 65 h 281"/>
                <a:gd name="T46" fmla="*/ 18 w 190"/>
                <a:gd name="T47" fmla="*/ 100 h 281"/>
                <a:gd name="T48" fmla="*/ 18 w 190"/>
                <a:gd name="T49" fmla="*/ 100 h 281"/>
                <a:gd name="T50" fmla="*/ 27 w 190"/>
                <a:gd name="T51" fmla="*/ 164 h 281"/>
                <a:gd name="T52" fmla="*/ 49 w 190"/>
                <a:gd name="T53" fmla="*/ 183 h 281"/>
                <a:gd name="T54" fmla="*/ 50 w 190"/>
                <a:gd name="T55" fmla="*/ 184 h 281"/>
                <a:gd name="T56" fmla="*/ 86 w 190"/>
                <a:gd name="T57" fmla="*/ 276 h 281"/>
                <a:gd name="T58" fmla="*/ 185 w 190"/>
                <a:gd name="T59" fmla="*/ 230 h 281"/>
                <a:gd name="T60" fmla="*/ 162 w 190"/>
                <a:gd name="T61" fmla="*/ 169 h 281"/>
                <a:gd name="T62" fmla="*/ 162 w 190"/>
                <a:gd name="T63" fmla="*/ 168 h 281"/>
                <a:gd name="T64" fmla="*/ 95 w 190"/>
                <a:gd name="T65" fmla="*/ 70 h 281"/>
                <a:gd name="T66" fmla="*/ 39 w 190"/>
                <a:gd name="T67" fmla="*/ 16 h 281"/>
                <a:gd name="T68" fmla="*/ 19 w 190"/>
                <a:gd name="T69" fmla="*/ 6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0" h="281">
                  <a:moveTo>
                    <a:pt x="85" y="281"/>
                  </a:moveTo>
                  <a:cubicBezTo>
                    <a:pt x="84" y="281"/>
                    <a:pt x="84" y="281"/>
                    <a:pt x="84" y="281"/>
                  </a:cubicBezTo>
                  <a:cubicBezTo>
                    <a:pt x="84" y="281"/>
                    <a:pt x="83" y="280"/>
                    <a:pt x="83" y="280"/>
                  </a:cubicBezTo>
                  <a:cubicBezTo>
                    <a:pt x="46" y="186"/>
                    <a:pt x="46" y="186"/>
                    <a:pt x="46" y="186"/>
                  </a:cubicBezTo>
                  <a:cubicBezTo>
                    <a:pt x="25" y="167"/>
                    <a:pt x="25" y="167"/>
                    <a:pt x="25" y="167"/>
                  </a:cubicBezTo>
                  <a:cubicBezTo>
                    <a:pt x="5" y="150"/>
                    <a:pt x="0" y="120"/>
                    <a:pt x="15" y="98"/>
                  </a:cubicBezTo>
                  <a:cubicBezTo>
                    <a:pt x="15" y="95"/>
                    <a:pt x="21" y="76"/>
                    <a:pt x="32" y="63"/>
                  </a:cubicBezTo>
                  <a:cubicBezTo>
                    <a:pt x="10" y="34"/>
                    <a:pt x="10" y="34"/>
                    <a:pt x="10" y="34"/>
                  </a:cubicBezTo>
                  <a:cubicBezTo>
                    <a:pt x="5" y="28"/>
                    <a:pt x="3" y="21"/>
                    <a:pt x="5" y="14"/>
                  </a:cubicBezTo>
                  <a:cubicBezTo>
                    <a:pt x="6" y="9"/>
                    <a:pt x="9" y="5"/>
                    <a:pt x="13" y="3"/>
                  </a:cubicBezTo>
                  <a:cubicBezTo>
                    <a:pt x="21" y="0"/>
                    <a:pt x="30" y="3"/>
                    <a:pt x="42" y="13"/>
                  </a:cubicBezTo>
                  <a:cubicBezTo>
                    <a:pt x="61" y="34"/>
                    <a:pt x="92" y="64"/>
                    <a:pt x="96" y="66"/>
                  </a:cubicBezTo>
                  <a:cubicBezTo>
                    <a:pt x="148" y="89"/>
                    <a:pt x="165" y="163"/>
                    <a:pt x="166" y="167"/>
                  </a:cubicBezTo>
                  <a:cubicBezTo>
                    <a:pt x="189" y="231"/>
                    <a:pt x="189" y="231"/>
                    <a:pt x="189" y="231"/>
                  </a:cubicBezTo>
                  <a:cubicBezTo>
                    <a:pt x="190" y="232"/>
                    <a:pt x="189" y="233"/>
                    <a:pt x="188" y="233"/>
                  </a:cubicBezTo>
                  <a:cubicBezTo>
                    <a:pt x="86" y="281"/>
                    <a:pt x="86" y="281"/>
                    <a:pt x="86" y="281"/>
                  </a:cubicBezTo>
                  <a:lnTo>
                    <a:pt x="85" y="281"/>
                  </a:lnTo>
                  <a:close/>
                  <a:moveTo>
                    <a:pt x="19" y="6"/>
                  </a:moveTo>
                  <a:cubicBezTo>
                    <a:pt x="18" y="6"/>
                    <a:pt x="16" y="6"/>
                    <a:pt x="15" y="7"/>
                  </a:cubicBezTo>
                  <a:cubicBezTo>
                    <a:pt x="12" y="9"/>
                    <a:pt x="9" y="11"/>
                    <a:pt x="9" y="15"/>
                  </a:cubicBezTo>
                  <a:cubicBezTo>
                    <a:pt x="7" y="20"/>
                    <a:pt x="9" y="27"/>
                    <a:pt x="13" y="32"/>
                  </a:cubicBezTo>
                  <a:cubicBezTo>
                    <a:pt x="37" y="62"/>
                    <a:pt x="37" y="62"/>
                    <a:pt x="37" y="62"/>
                  </a:cubicBezTo>
                  <a:cubicBezTo>
                    <a:pt x="37" y="63"/>
                    <a:pt x="37" y="64"/>
                    <a:pt x="37" y="65"/>
                  </a:cubicBezTo>
                  <a:cubicBezTo>
                    <a:pt x="24" y="78"/>
                    <a:pt x="18" y="99"/>
                    <a:pt x="18" y="100"/>
                  </a:cubicBezTo>
                  <a:cubicBezTo>
                    <a:pt x="18" y="100"/>
                    <a:pt x="18" y="100"/>
                    <a:pt x="18" y="100"/>
                  </a:cubicBezTo>
                  <a:cubicBezTo>
                    <a:pt x="5" y="121"/>
                    <a:pt x="9" y="148"/>
                    <a:pt x="27" y="164"/>
                  </a:cubicBezTo>
                  <a:cubicBezTo>
                    <a:pt x="49" y="183"/>
                    <a:pt x="49" y="183"/>
                    <a:pt x="49" y="183"/>
                  </a:cubicBezTo>
                  <a:cubicBezTo>
                    <a:pt x="50" y="184"/>
                    <a:pt x="50" y="184"/>
                    <a:pt x="50" y="184"/>
                  </a:cubicBezTo>
                  <a:cubicBezTo>
                    <a:pt x="86" y="276"/>
                    <a:pt x="86" y="276"/>
                    <a:pt x="86" y="276"/>
                  </a:cubicBezTo>
                  <a:cubicBezTo>
                    <a:pt x="185" y="230"/>
                    <a:pt x="185" y="230"/>
                    <a:pt x="185" y="230"/>
                  </a:cubicBezTo>
                  <a:cubicBezTo>
                    <a:pt x="162" y="169"/>
                    <a:pt x="162" y="169"/>
                    <a:pt x="162" y="169"/>
                  </a:cubicBezTo>
                  <a:cubicBezTo>
                    <a:pt x="162" y="168"/>
                    <a:pt x="162" y="168"/>
                    <a:pt x="162" y="168"/>
                  </a:cubicBezTo>
                  <a:cubicBezTo>
                    <a:pt x="162" y="168"/>
                    <a:pt x="145" y="92"/>
                    <a:pt x="95" y="70"/>
                  </a:cubicBezTo>
                  <a:cubicBezTo>
                    <a:pt x="88" y="67"/>
                    <a:pt x="44" y="22"/>
                    <a:pt x="39" y="16"/>
                  </a:cubicBezTo>
                  <a:cubicBezTo>
                    <a:pt x="31" y="10"/>
                    <a:pt x="25" y="6"/>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4" name="îSḷïďe">
              <a:extLst>
                <a:ext uri="{FF2B5EF4-FFF2-40B4-BE49-F238E27FC236}">
                  <a16:creationId xmlns:a16="http://schemas.microsoft.com/office/drawing/2014/main" id="{C3E08BBE-9653-09EC-2E80-C23C0B7C8D6F}"/>
                </a:ext>
              </a:extLst>
            </p:cNvPr>
            <p:cNvSpPr/>
            <p:nvPr/>
          </p:nvSpPr>
          <p:spPr bwMode="auto">
            <a:xfrm>
              <a:off x="5097463" y="2941638"/>
              <a:ext cx="246063" cy="131763"/>
            </a:xfrm>
            <a:custGeom>
              <a:avLst/>
              <a:gdLst>
                <a:gd name="T0" fmla="*/ 18 w 65"/>
                <a:gd name="T1" fmla="*/ 1 h 35"/>
                <a:gd name="T2" fmla="*/ 23 w 65"/>
                <a:gd name="T3" fmla="*/ 2 h 35"/>
                <a:gd name="T4" fmla="*/ 53 w 65"/>
                <a:gd name="T5" fmla="*/ 11 h 35"/>
                <a:gd name="T6" fmla="*/ 61 w 65"/>
                <a:gd name="T7" fmla="*/ 28 h 35"/>
                <a:gd name="T8" fmla="*/ 43 w 65"/>
                <a:gd name="T9" fmla="*/ 35 h 35"/>
                <a:gd name="T10" fmla="*/ 15 w 65"/>
                <a:gd name="T11" fmla="*/ 30 h 35"/>
                <a:gd name="T12" fmla="*/ 0 w 65"/>
                <a:gd name="T13" fmla="*/ 13 h 35"/>
                <a:gd name="T14" fmla="*/ 18 w 65"/>
                <a:gd name="T15" fmla="*/ 1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35">
                  <a:moveTo>
                    <a:pt x="18" y="1"/>
                  </a:moveTo>
                  <a:cubicBezTo>
                    <a:pt x="20" y="2"/>
                    <a:pt x="21" y="2"/>
                    <a:pt x="23" y="2"/>
                  </a:cubicBezTo>
                  <a:cubicBezTo>
                    <a:pt x="53" y="11"/>
                    <a:pt x="53" y="11"/>
                    <a:pt x="53" y="11"/>
                  </a:cubicBezTo>
                  <a:cubicBezTo>
                    <a:pt x="61" y="13"/>
                    <a:pt x="65" y="21"/>
                    <a:pt x="61" y="28"/>
                  </a:cubicBezTo>
                  <a:cubicBezTo>
                    <a:pt x="59" y="33"/>
                    <a:pt x="53" y="35"/>
                    <a:pt x="43" y="35"/>
                  </a:cubicBezTo>
                  <a:cubicBezTo>
                    <a:pt x="15" y="30"/>
                    <a:pt x="15" y="30"/>
                    <a:pt x="15" y="30"/>
                  </a:cubicBezTo>
                  <a:cubicBezTo>
                    <a:pt x="7" y="28"/>
                    <a:pt x="1" y="21"/>
                    <a:pt x="0" y="13"/>
                  </a:cubicBezTo>
                  <a:cubicBezTo>
                    <a:pt x="0" y="6"/>
                    <a:pt x="3" y="0"/>
                    <a:pt x="1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5" name="î$1idê">
              <a:extLst>
                <a:ext uri="{FF2B5EF4-FFF2-40B4-BE49-F238E27FC236}">
                  <a16:creationId xmlns:a16="http://schemas.microsoft.com/office/drawing/2014/main" id="{88F98897-5FDC-F36D-99A8-4842E65D3A6E}"/>
                </a:ext>
              </a:extLst>
            </p:cNvPr>
            <p:cNvSpPr/>
            <p:nvPr/>
          </p:nvSpPr>
          <p:spPr bwMode="auto">
            <a:xfrm>
              <a:off x="5089526" y="2938463"/>
              <a:ext cx="254000" cy="142875"/>
            </a:xfrm>
            <a:custGeom>
              <a:avLst/>
              <a:gdLst>
                <a:gd name="T0" fmla="*/ 47 w 67"/>
                <a:gd name="T1" fmla="*/ 38 h 38"/>
                <a:gd name="T2" fmla="*/ 45 w 67"/>
                <a:gd name="T3" fmla="*/ 38 h 38"/>
                <a:gd name="T4" fmla="*/ 17 w 67"/>
                <a:gd name="T5" fmla="*/ 33 h 38"/>
                <a:gd name="T6" fmla="*/ 0 w 67"/>
                <a:gd name="T7" fmla="*/ 14 h 38"/>
                <a:gd name="T8" fmla="*/ 4 w 67"/>
                <a:gd name="T9" fmla="*/ 4 h 38"/>
                <a:gd name="T10" fmla="*/ 20 w 67"/>
                <a:gd name="T11" fmla="*/ 0 h 38"/>
                <a:gd name="T12" fmla="*/ 26 w 67"/>
                <a:gd name="T13" fmla="*/ 1 h 38"/>
                <a:gd name="T14" fmla="*/ 56 w 67"/>
                <a:gd name="T15" fmla="*/ 10 h 38"/>
                <a:gd name="T16" fmla="*/ 66 w 67"/>
                <a:gd name="T17" fmla="*/ 18 h 38"/>
                <a:gd name="T18" fmla="*/ 65 w 67"/>
                <a:gd name="T19" fmla="*/ 30 h 38"/>
                <a:gd name="T20" fmla="*/ 47 w 67"/>
                <a:gd name="T21" fmla="*/ 38 h 38"/>
                <a:gd name="T22" fmla="*/ 17 w 67"/>
                <a:gd name="T23" fmla="*/ 4 h 38"/>
                <a:gd name="T24" fmla="*/ 6 w 67"/>
                <a:gd name="T25" fmla="*/ 7 h 38"/>
                <a:gd name="T26" fmla="*/ 4 w 67"/>
                <a:gd name="T27" fmla="*/ 14 h 38"/>
                <a:gd name="T28" fmla="*/ 18 w 67"/>
                <a:gd name="T29" fmla="*/ 29 h 38"/>
                <a:gd name="T30" fmla="*/ 45 w 67"/>
                <a:gd name="T31" fmla="*/ 34 h 38"/>
                <a:gd name="T32" fmla="*/ 62 w 67"/>
                <a:gd name="T33" fmla="*/ 28 h 38"/>
                <a:gd name="T34" fmla="*/ 62 w 67"/>
                <a:gd name="T35" fmla="*/ 20 h 38"/>
                <a:gd name="T36" fmla="*/ 55 w 67"/>
                <a:gd name="T37" fmla="*/ 14 h 38"/>
                <a:gd name="T38" fmla="*/ 25 w 67"/>
                <a:gd name="T39" fmla="*/ 5 h 38"/>
                <a:gd name="T40" fmla="*/ 20 w 67"/>
                <a:gd name="T41" fmla="*/ 4 h 38"/>
                <a:gd name="T42" fmla="*/ 17 w 67"/>
                <a:gd name="T43"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7" h="38">
                  <a:moveTo>
                    <a:pt x="47" y="38"/>
                  </a:moveTo>
                  <a:cubicBezTo>
                    <a:pt x="46" y="38"/>
                    <a:pt x="46" y="38"/>
                    <a:pt x="45" y="38"/>
                  </a:cubicBezTo>
                  <a:cubicBezTo>
                    <a:pt x="17" y="33"/>
                    <a:pt x="17" y="33"/>
                    <a:pt x="17" y="33"/>
                  </a:cubicBezTo>
                  <a:cubicBezTo>
                    <a:pt x="8" y="31"/>
                    <a:pt x="1" y="23"/>
                    <a:pt x="0" y="14"/>
                  </a:cubicBezTo>
                  <a:cubicBezTo>
                    <a:pt x="0" y="10"/>
                    <a:pt x="1" y="7"/>
                    <a:pt x="4" y="4"/>
                  </a:cubicBezTo>
                  <a:cubicBezTo>
                    <a:pt x="7" y="1"/>
                    <a:pt x="13" y="0"/>
                    <a:pt x="20" y="0"/>
                  </a:cubicBezTo>
                  <a:cubicBezTo>
                    <a:pt x="22" y="1"/>
                    <a:pt x="24" y="1"/>
                    <a:pt x="26" y="1"/>
                  </a:cubicBezTo>
                  <a:cubicBezTo>
                    <a:pt x="56" y="10"/>
                    <a:pt x="56" y="10"/>
                    <a:pt x="56" y="10"/>
                  </a:cubicBezTo>
                  <a:cubicBezTo>
                    <a:pt x="60" y="11"/>
                    <a:pt x="64" y="14"/>
                    <a:pt x="66" y="18"/>
                  </a:cubicBezTo>
                  <a:cubicBezTo>
                    <a:pt x="67" y="22"/>
                    <a:pt x="67" y="27"/>
                    <a:pt x="65" y="30"/>
                  </a:cubicBezTo>
                  <a:cubicBezTo>
                    <a:pt x="62" y="35"/>
                    <a:pt x="56" y="38"/>
                    <a:pt x="47" y="38"/>
                  </a:cubicBezTo>
                  <a:close/>
                  <a:moveTo>
                    <a:pt x="17" y="4"/>
                  </a:moveTo>
                  <a:cubicBezTo>
                    <a:pt x="12" y="4"/>
                    <a:pt x="8" y="5"/>
                    <a:pt x="6" y="7"/>
                  </a:cubicBezTo>
                  <a:cubicBezTo>
                    <a:pt x="5" y="9"/>
                    <a:pt x="4" y="11"/>
                    <a:pt x="4" y="14"/>
                  </a:cubicBezTo>
                  <a:cubicBezTo>
                    <a:pt x="5" y="21"/>
                    <a:pt x="10" y="27"/>
                    <a:pt x="18" y="29"/>
                  </a:cubicBezTo>
                  <a:cubicBezTo>
                    <a:pt x="45" y="34"/>
                    <a:pt x="45" y="34"/>
                    <a:pt x="45" y="34"/>
                  </a:cubicBezTo>
                  <a:cubicBezTo>
                    <a:pt x="54" y="34"/>
                    <a:pt x="59" y="32"/>
                    <a:pt x="62" y="28"/>
                  </a:cubicBezTo>
                  <a:cubicBezTo>
                    <a:pt x="63" y="26"/>
                    <a:pt x="63" y="23"/>
                    <a:pt x="62" y="20"/>
                  </a:cubicBezTo>
                  <a:cubicBezTo>
                    <a:pt x="61" y="17"/>
                    <a:pt x="58" y="14"/>
                    <a:pt x="55" y="14"/>
                  </a:cubicBezTo>
                  <a:cubicBezTo>
                    <a:pt x="25" y="5"/>
                    <a:pt x="25" y="5"/>
                    <a:pt x="25" y="5"/>
                  </a:cubicBezTo>
                  <a:cubicBezTo>
                    <a:pt x="23" y="5"/>
                    <a:pt x="21" y="5"/>
                    <a:pt x="20" y="4"/>
                  </a:cubicBezTo>
                  <a:cubicBezTo>
                    <a:pt x="19" y="4"/>
                    <a:pt x="18"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6" name="íṧľíḑè">
              <a:extLst>
                <a:ext uri="{FF2B5EF4-FFF2-40B4-BE49-F238E27FC236}">
                  <a16:creationId xmlns:a16="http://schemas.microsoft.com/office/drawing/2014/main" id="{93B6A621-3CFB-DCC9-A93C-332401B81A32}"/>
                </a:ext>
              </a:extLst>
            </p:cNvPr>
            <p:cNvSpPr/>
            <p:nvPr/>
          </p:nvSpPr>
          <p:spPr bwMode="auto">
            <a:xfrm>
              <a:off x="5119688" y="2847976"/>
              <a:ext cx="246063" cy="131763"/>
            </a:xfrm>
            <a:custGeom>
              <a:avLst/>
              <a:gdLst>
                <a:gd name="T0" fmla="*/ 18 w 65"/>
                <a:gd name="T1" fmla="*/ 1 h 35"/>
                <a:gd name="T2" fmla="*/ 23 w 65"/>
                <a:gd name="T3" fmla="*/ 2 h 35"/>
                <a:gd name="T4" fmla="*/ 53 w 65"/>
                <a:gd name="T5" fmla="*/ 10 h 35"/>
                <a:gd name="T6" fmla="*/ 61 w 65"/>
                <a:gd name="T7" fmla="*/ 28 h 35"/>
                <a:gd name="T8" fmla="*/ 43 w 65"/>
                <a:gd name="T9" fmla="*/ 35 h 35"/>
                <a:gd name="T10" fmla="*/ 15 w 65"/>
                <a:gd name="T11" fmla="*/ 30 h 35"/>
                <a:gd name="T12" fmla="*/ 0 w 65"/>
                <a:gd name="T13" fmla="*/ 13 h 35"/>
                <a:gd name="T14" fmla="*/ 18 w 65"/>
                <a:gd name="T15" fmla="*/ 1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35">
                  <a:moveTo>
                    <a:pt x="18" y="1"/>
                  </a:moveTo>
                  <a:cubicBezTo>
                    <a:pt x="20" y="1"/>
                    <a:pt x="21" y="2"/>
                    <a:pt x="23" y="2"/>
                  </a:cubicBezTo>
                  <a:cubicBezTo>
                    <a:pt x="53" y="10"/>
                    <a:pt x="53" y="10"/>
                    <a:pt x="53" y="10"/>
                  </a:cubicBezTo>
                  <a:cubicBezTo>
                    <a:pt x="61" y="13"/>
                    <a:pt x="65" y="21"/>
                    <a:pt x="61" y="28"/>
                  </a:cubicBezTo>
                  <a:cubicBezTo>
                    <a:pt x="59" y="33"/>
                    <a:pt x="53" y="35"/>
                    <a:pt x="43" y="35"/>
                  </a:cubicBezTo>
                  <a:cubicBezTo>
                    <a:pt x="15" y="30"/>
                    <a:pt x="15" y="30"/>
                    <a:pt x="15" y="30"/>
                  </a:cubicBezTo>
                  <a:cubicBezTo>
                    <a:pt x="7" y="28"/>
                    <a:pt x="0" y="21"/>
                    <a:pt x="0" y="13"/>
                  </a:cubicBezTo>
                  <a:cubicBezTo>
                    <a:pt x="0" y="6"/>
                    <a:pt x="3" y="0"/>
                    <a:pt x="1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7" name="îšlídê">
              <a:extLst>
                <a:ext uri="{FF2B5EF4-FFF2-40B4-BE49-F238E27FC236}">
                  <a16:creationId xmlns:a16="http://schemas.microsoft.com/office/drawing/2014/main" id="{25EEA04D-4F12-5D60-D5B8-26F963BA8F24}"/>
                </a:ext>
              </a:extLst>
            </p:cNvPr>
            <p:cNvSpPr/>
            <p:nvPr/>
          </p:nvSpPr>
          <p:spPr bwMode="auto">
            <a:xfrm>
              <a:off x="5113338" y="2843213"/>
              <a:ext cx="252413" cy="144463"/>
            </a:xfrm>
            <a:custGeom>
              <a:avLst/>
              <a:gdLst>
                <a:gd name="T0" fmla="*/ 47 w 67"/>
                <a:gd name="T1" fmla="*/ 38 h 38"/>
                <a:gd name="T2" fmla="*/ 45 w 67"/>
                <a:gd name="T3" fmla="*/ 38 h 38"/>
                <a:gd name="T4" fmla="*/ 17 w 67"/>
                <a:gd name="T5" fmla="*/ 33 h 38"/>
                <a:gd name="T6" fmla="*/ 0 w 67"/>
                <a:gd name="T7" fmla="*/ 14 h 38"/>
                <a:gd name="T8" fmla="*/ 3 w 67"/>
                <a:gd name="T9" fmla="*/ 4 h 38"/>
                <a:gd name="T10" fmla="*/ 20 w 67"/>
                <a:gd name="T11" fmla="*/ 0 h 38"/>
                <a:gd name="T12" fmla="*/ 20 w 67"/>
                <a:gd name="T13" fmla="*/ 0 h 38"/>
                <a:gd name="T14" fmla="*/ 25 w 67"/>
                <a:gd name="T15" fmla="*/ 1 h 38"/>
                <a:gd name="T16" fmla="*/ 56 w 67"/>
                <a:gd name="T17" fmla="*/ 10 h 38"/>
                <a:gd name="T18" fmla="*/ 66 w 67"/>
                <a:gd name="T19" fmla="*/ 18 h 38"/>
                <a:gd name="T20" fmla="*/ 65 w 67"/>
                <a:gd name="T21" fmla="*/ 30 h 38"/>
                <a:gd name="T22" fmla="*/ 47 w 67"/>
                <a:gd name="T23" fmla="*/ 38 h 38"/>
                <a:gd name="T24" fmla="*/ 16 w 67"/>
                <a:gd name="T25" fmla="*/ 4 h 38"/>
                <a:gd name="T26" fmla="*/ 6 w 67"/>
                <a:gd name="T27" fmla="*/ 7 h 38"/>
                <a:gd name="T28" fmla="*/ 4 w 67"/>
                <a:gd name="T29" fmla="*/ 14 h 38"/>
                <a:gd name="T30" fmla="*/ 17 w 67"/>
                <a:gd name="T31" fmla="*/ 29 h 38"/>
                <a:gd name="T32" fmla="*/ 45 w 67"/>
                <a:gd name="T33" fmla="*/ 34 h 38"/>
                <a:gd name="T34" fmla="*/ 62 w 67"/>
                <a:gd name="T35" fmla="*/ 28 h 38"/>
                <a:gd name="T36" fmla="*/ 62 w 67"/>
                <a:gd name="T37" fmla="*/ 20 h 38"/>
                <a:gd name="T38" fmla="*/ 55 w 67"/>
                <a:gd name="T39" fmla="*/ 13 h 38"/>
                <a:gd name="T40" fmla="*/ 24 w 67"/>
                <a:gd name="T41" fmla="*/ 5 h 38"/>
                <a:gd name="T42" fmla="*/ 20 w 67"/>
                <a:gd name="T43" fmla="*/ 4 h 38"/>
                <a:gd name="T44" fmla="*/ 16 w 67"/>
                <a:gd name="T45"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7" h="38">
                  <a:moveTo>
                    <a:pt x="47" y="38"/>
                  </a:moveTo>
                  <a:cubicBezTo>
                    <a:pt x="46" y="38"/>
                    <a:pt x="45" y="38"/>
                    <a:pt x="45" y="38"/>
                  </a:cubicBezTo>
                  <a:cubicBezTo>
                    <a:pt x="17" y="33"/>
                    <a:pt x="17" y="33"/>
                    <a:pt x="17" y="33"/>
                  </a:cubicBezTo>
                  <a:cubicBezTo>
                    <a:pt x="7" y="31"/>
                    <a:pt x="0" y="23"/>
                    <a:pt x="0" y="14"/>
                  </a:cubicBezTo>
                  <a:cubicBezTo>
                    <a:pt x="0" y="10"/>
                    <a:pt x="1" y="7"/>
                    <a:pt x="3" y="4"/>
                  </a:cubicBezTo>
                  <a:cubicBezTo>
                    <a:pt x="7" y="1"/>
                    <a:pt x="12" y="0"/>
                    <a:pt x="20" y="0"/>
                  </a:cubicBezTo>
                  <a:cubicBezTo>
                    <a:pt x="20" y="0"/>
                    <a:pt x="20" y="0"/>
                    <a:pt x="20" y="0"/>
                  </a:cubicBezTo>
                  <a:cubicBezTo>
                    <a:pt x="22" y="0"/>
                    <a:pt x="23" y="1"/>
                    <a:pt x="25" y="1"/>
                  </a:cubicBezTo>
                  <a:cubicBezTo>
                    <a:pt x="56" y="10"/>
                    <a:pt x="56" y="10"/>
                    <a:pt x="56" y="10"/>
                  </a:cubicBezTo>
                  <a:cubicBezTo>
                    <a:pt x="60" y="11"/>
                    <a:pt x="64" y="14"/>
                    <a:pt x="66" y="18"/>
                  </a:cubicBezTo>
                  <a:cubicBezTo>
                    <a:pt x="67" y="22"/>
                    <a:pt x="67" y="26"/>
                    <a:pt x="65" y="30"/>
                  </a:cubicBezTo>
                  <a:cubicBezTo>
                    <a:pt x="62" y="35"/>
                    <a:pt x="56" y="38"/>
                    <a:pt x="47" y="38"/>
                  </a:cubicBezTo>
                  <a:close/>
                  <a:moveTo>
                    <a:pt x="16" y="4"/>
                  </a:moveTo>
                  <a:cubicBezTo>
                    <a:pt x="12" y="4"/>
                    <a:pt x="8" y="5"/>
                    <a:pt x="6" y="7"/>
                  </a:cubicBezTo>
                  <a:cubicBezTo>
                    <a:pt x="4" y="9"/>
                    <a:pt x="4" y="11"/>
                    <a:pt x="4" y="14"/>
                  </a:cubicBezTo>
                  <a:cubicBezTo>
                    <a:pt x="4" y="21"/>
                    <a:pt x="10" y="27"/>
                    <a:pt x="17" y="29"/>
                  </a:cubicBezTo>
                  <a:cubicBezTo>
                    <a:pt x="45" y="34"/>
                    <a:pt x="45" y="34"/>
                    <a:pt x="45" y="34"/>
                  </a:cubicBezTo>
                  <a:cubicBezTo>
                    <a:pt x="54" y="34"/>
                    <a:pt x="59" y="32"/>
                    <a:pt x="62" y="28"/>
                  </a:cubicBezTo>
                  <a:cubicBezTo>
                    <a:pt x="63" y="25"/>
                    <a:pt x="63" y="23"/>
                    <a:pt x="62" y="20"/>
                  </a:cubicBezTo>
                  <a:cubicBezTo>
                    <a:pt x="61" y="17"/>
                    <a:pt x="58" y="14"/>
                    <a:pt x="55" y="13"/>
                  </a:cubicBezTo>
                  <a:cubicBezTo>
                    <a:pt x="24" y="5"/>
                    <a:pt x="24" y="5"/>
                    <a:pt x="24" y="5"/>
                  </a:cubicBezTo>
                  <a:cubicBezTo>
                    <a:pt x="23" y="5"/>
                    <a:pt x="21" y="4"/>
                    <a:pt x="20" y="4"/>
                  </a:cubicBezTo>
                  <a:cubicBezTo>
                    <a:pt x="19" y="4"/>
                    <a:pt x="17"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8" name="ïşļiďe">
              <a:extLst>
                <a:ext uri="{FF2B5EF4-FFF2-40B4-BE49-F238E27FC236}">
                  <a16:creationId xmlns:a16="http://schemas.microsoft.com/office/drawing/2014/main" id="{391E7CC8-DCB3-95BD-EF61-C979A4C5711B}"/>
                </a:ext>
              </a:extLst>
            </p:cNvPr>
            <p:cNvSpPr/>
            <p:nvPr/>
          </p:nvSpPr>
          <p:spPr bwMode="auto">
            <a:xfrm>
              <a:off x="5127626" y="2738438"/>
              <a:ext cx="246063" cy="134938"/>
            </a:xfrm>
            <a:custGeom>
              <a:avLst/>
              <a:gdLst>
                <a:gd name="T0" fmla="*/ 18 w 65"/>
                <a:gd name="T1" fmla="*/ 2 h 36"/>
                <a:gd name="T2" fmla="*/ 23 w 65"/>
                <a:gd name="T3" fmla="*/ 3 h 36"/>
                <a:gd name="T4" fmla="*/ 53 w 65"/>
                <a:gd name="T5" fmla="*/ 11 h 36"/>
                <a:gd name="T6" fmla="*/ 61 w 65"/>
                <a:gd name="T7" fmla="*/ 28 h 36"/>
                <a:gd name="T8" fmla="*/ 43 w 65"/>
                <a:gd name="T9" fmla="*/ 35 h 36"/>
                <a:gd name="T10" fmla="*/ 15 w 65"/>
                <a:gd name="T11" fmla="*/ 30 h 36"/>
                <a:gd name="T12" fmla="*/ 0 w 65"/>
                <a:gd name="T13" fmla="*/ 13 h 36"/>
                <a:gd name="T14" fmla="*/ 18 w 65"/>
                <a:gd name="T15" fmla="*/ 2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36">
                  <a:moveTo>
                    <a:pt x="18" y="2"/>
                  </a:moveTo>
                  <a:cubicBezTo>
                    <a:pt x="20" y="2"/>
                    <a:pt x="21" y="2"/>
                    <a:pt x="23" y="3"/>
                  </a:cubicBezTo>
                  <a:cubicBezTo>
                    <a:pt x="53" y="11"/>
                    <a:pt x="53" y="11"/>
                    <a:pt x="53" y="11"/>
                  </a:cubicBezTo>
                  <a:cubicBezTo>
                    <a:pt x="61" y="13"/>
                    <a:pt x="65" y="22"/>
                    <a:pt x="61" y="28"/>
                  </a:cubicBezTo>
                  <a:cubicBezTo>
                    <a:pt x="59" y="33"/>
                    <a:pt x="53" y="36"/>
                    <a:pt x="43" y="35"/>
                  </a:cubicBezTo>
                  <a:cubicBezTo>
                    <a:pt x="15" y="30"/>
                    <a:pt x="15" y="30"/>
                    <a:pt x="15" y="30"/>
                  </a:cubicBezTo>
                  <a:cubicBezTo>
                    <a:pt x="7" y="28"/>
                    <a:pt x="1" y="22"/>
                    <a:pt x="0" y="13"/>
                  </a:cubicBezTo>
                  <a:cubicBezTo>
                    <a:pt x="0" y="7"/>
                    <a:pt x="3" y="0"/>
                    <a:pt x="1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9" name="îşľïḋê">
              <a:extLst>
                <a:ext uri="{FF2B5EF4-FFF2-40B4-BE49-F238E27FC236}">
                  <a16:creationId xmlns:a16="http://schemas.microsoft.com/office/drawing/2014/main" id="{D8922684-81A4-77DD-E32E-7D138D01C5CB}"/>
                </a:ext>
              </a:extLst>
            </p:cNvPr>
            <p:cNvSpPr/>
            <p:nvPr/>
          </p:nvSpPr>
          <p:spPr bwMode="auto">
            <a:xfrm>
              <a:off x="5119688" y="2733676"/>
              <a:ext cx="254000" cy="144463"/>
            </a:xfrm>
            <a:custGeom>
              <a:avLst/>
              <a:gdLst>
                <a:gd name="T0" fmla="*/ 47 w 67"/>
                <a:gd name="T1" fmla="*/ 38 h 38"/>
                <a:gd name="T2" fmla="*/ 45 w 67"/>
                <a:gd name="T3" fmla="*/ 38 h 38"/>
                <a:gd name="T4" fmla="*/ 17 w 67"/>
                <a:gd name="T5" fmla="*/ 33 h 38"/>
                <a:gd name="T6" fmla="*/ 0 w 67"/>
                <a:gd name="T7" fmla="*/ 14 h 38"/>
                <a:gd name="T8" fmla="*/ 4 w 67"/>
                <a:gd name="T9" fmla="*/ 5 h 38"/>
                <a:gd name="T10" fmla="*/ 20 w 67"/>
                <a:gd name="T11" fmla="*/ 1 h 38"/>
                <a:gd name="T12" fmla="*/ 20 w 67"/>
                <a:gd name="T13" fmla="*/ 1 h 38"/>
                <a:gd name="T14" fmla="*/ 26 w 67"/>
                <a:gd name="T15" fmla="*/ 2 h 38"/>
                <a:gd name="T16" fmla="*/ 56 w 67"/>
                <a:gd name="T17" fmla="*/ 10 h 38"/>
                <a:gd name="T18" fmla="*/ 66 w 67"/>
                <a:gd name="T19" fmla="*/ 19 h 38"/>
                <a:gd name="T20" fmla="*/ 65 w 67"/>
                <a:gd name="T21" fmla="*/ 30 h 38"/>
                <a:gd name="T22" fmla="*/ 47 w 67"/>
                <a:gd name="T23" fmla="*/ 38 h 38"/>
                <a:gd name="T24" fmla="*/ 17 w 67"/>
                <a:gd name="T25" fmla="*/ 4 h 38"/>
                <a:gd name="T26" fmla="*/ 6 w 67"/>
                <a:gd name="T27" fmla="*/ 7 h 38"/>
                <a:gd name="T28" fmla="*/ 4 w 67"/>
                <a:gd name="T29" fmla="*/ 14 h 38"/>
                <a:gd name="T30" fmla="*/ 18 w 67"/>
                <a:gd name="T31" fmla="*/ 29 h 38"/>
                <a:gd name="T32" fmla="*/ 45 w 67"/>
                <a:gd name="T33" fmla="*/ 34 h 38"/>
                <a:gd name="T34" fmla="*/ 62 w 67"/>
                <a:gd name="T35" fmla="*/ 28 h 38"/>
                <a:gd name="T36" fmla="*/ 62 w 67"/>
                <a:gd name="T37" fmla="*/ 20 h 38"/>
                <a:gd name="T38" fmla="*/ 55 w 67"/>
                <a:gd name="T39" fmla="*/ 14 h 38"/>
                <a:gd name="T40" fmla="*/ 25 w 67"/>
                <a:gd name="T41" fmla="*/ 5 h 38"/>
                <a:gd name="T42" fmla="*/ 20 w 67"/>
                <a:gd name="T43" fmla="*/ 5 h 38"/>
                <a:gd name="T44" fmla="*/ 17 w 67"/>
                <a:gd name="T45"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7" h="38">
                  <a:moveTo>
                    <a:pt x="47" y="38"/>
                  </a:moveTo>
                  <a:cubicBezTo>
                    <a:pt x="46" y="38"/>
                    <a:pt x="46" y="38"/>
                    <a:pt x="45" y="38"/>
                  </a:cubicBezTo>
                  <a:cubicBezTo>
                    <a:pt x="17" y="33"/>
                    <a:pt x="17" y="33"/>
                    <a:pt x="17" y="33"/>
                  </a:cubicBezTo>
                  <a:cubicBezTo>
                    <a:pt x="8" y="31"/>
                    <a:pt x="1" y="23"/>
                    <a:pt x="0" y="14"/>
                  </a:cubicBezTo>
                  <a:cubicBezTo>
                    <a:pt x="0" y="10"/>
                    <a:pt x="1" y="7"/>
                    <a:pt x="4" y="5"/>
                  </a:cubicBezTo>
                  <a:cubicBezTo>
                    <a:pt x="7" y="1"/>
                    <a:pt x="13" y="0"/>
                    <a:pt x="20" y="1"/>
                  </a:cubicBezTo>
                  <a:cubicBezTo>
                    <a:pt x="20" y="1"/>
                    <a:pt x="20" y="1"/>
                    <a:pt x="20" y="1"/>
                  </a:cubicBezTo>
                  <a:cubicBezTo>
                    <a:pt x="22" y="1"/>
                    <a:pt x="24" y="1"/>
                    <a:pt x="26" y="2"/>
                  </a:cubicBezTo>
                  <a:cubicBezTo>
                    <a:pt x="56" y="10"/>
                    <a:pt x="56" y="10"/>
                    <a:pt x="56" y="10"/>
                  </a:cubicBezTo>
                  <a:cubicBezTo>
                    <a:pt x="60" y="11"/>
                    <a:pt x="64" y="14"/>
                    <a:pt x="66" y="19"/>
                  </a:cubicBezTo>
                  <a:cubicBezTo>
                    <a:pt x="67" y="22"/>
                    <a:pt x="67" y="27"/>
                    <a:pt x="65" y="30"/>
                  </a:cubicBezTo>
                  <a:cubicBezTo>
                    <a:pt x="62" y="36"/>
                    <a:pt x="56" y="38"/>
                    <a:pt x="47" y="38"/>
                  </a:cubicBezTo>
                  <a:close/>
                  <a:moveTo>
                    <a:pt x="17" y="4"/>
                  </a:moveTo>
                  <a:cubicBezTo>
                    <a:pt x="12" y="4"/>
                    <a:pt x="8" y="5"/>
                    <a:pt x="6" y="7"/>
                  </a:cubicBezTo>
                  <a:cubicBezTo>
                    <a:pt x="5" y="9"/>
                    <a:pt x="4" y="11"/>
                    <a:pt x="4" y="14"/>
                  </a:cubicBezTo>
                  <a:cubicBezTo>
                    <a:pt x="4" y="21"/>
                    <a:pt x="10" y="28"/>
                    <a:pt x="18" y="29"/>
                  </a:cubicBezTo>
                  <a:cubicBezTo>
                    <a:pt x="45" y="34"/>
                    <a:pt x="45" y="34"/>
                    <a:pt x="45" y="34"/>
                  </a:cubicBezTo>
                  <a:cubicBezTo>
                    <a:pt x="54" y="35"/>
                    <a:pt x="59" y="33"/>
                    <a:pt x="62" y="28"/>
                  </a:cubicBezTo>
                  <a:cubicBezTo>
                    <a:pt x="63" y="26"/>
                    <a:pt x="63" y="23"/>
                    <a:pt x="62" y="20"/>
                  </a:cubicBezTo>
                  <a:cubicBezTo>
                    <a:pt x="61" y="17"/>
                    <a:pt x="58" y="15"/>
                    <a:pt x="55" y="14"/>
                  </a:cubicBezTo>
                  <a:cubicBezTo>
                    <a:pt x="25" y="5"/>
                    <a:pt x="25" y="5"/>
                    <a:pt x="25" y="5"/>
                  </a:cubicBezTo>
                  <a:cubicBezTo>
                    <a:pt x="23" y="5"/>
                    <a:pt x="21" y="5"/>
                    <a:pt x="20" y="5"/>
                  </a:cubicBezTo>
                  <a:cubicBezTo>
                    <a:pt x="19" y="5"/>
                    <a:pt x="18"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0" name="î$ḻiḓè">
              <a:extLst>
                <a:ext uri="{FF2B5EF4-FFF2-40B4-BE49-F238E27FC236}">
                  <a16:creationId xmlns:a16="http://schemas.microsoft.com/office/drawing/2014/main" id="{5157D44A-65AA-7552-CFD7-E27369214372}"/>
                </a:ext>
              </a:extLst>
            </p:cNvPr>
            <p:cNvSpPr/>
            <p:nvPr/>
          </p:nvSpPr>
          <p:spPr bwMode="auto">
            <a:xfrm>
              <a:off x="5346701" y="2801938"/>
              <a:ext cx="257175" cy="301625"/>
            </a:xfrm>
            <a:custGeom>
              <a:avLst/>
              <a:gdLst>
                <a:gd name="T0" fmla="*/ 7 w 68"/>
                <a:gd name="T1" fmla="*/ 80 h 80"/>
                <a:gd name="T2" fmla="*/ 49 w 68"/>
                <a:gd name="T3" fmla="*/ 51 h 80"/>
                <a:gd name="T4" fmla="*/ 5 w 68"/>
                <a:gd name="T5" fmla="*/ 18 h 80"/>
                <a:gd name="T6" fmla="*/ 68 w 68"/>
                <a:gd name="T7" fmla="*/ 21 h 80"/>
              </a:gdLst>
              <a:ahLst/>
              <a:cxnLst>
                <a:cxn ang="0">
                  <a:pos x="T0" y="T1"/>
                </a:cxn>
                <a:cxn ang="0">
                  <a:pos x="T2" y="T3"/>
                </a:cxn>
                <a:cxn ang="0">
                  <a:pos x="T4" y="T5"/>
                </a:cxn>
                <a:cxn ang="0">
                  <a:pos x="T6" y="T7"/>
                </a:cxn>
              </a:cxnLst>
              <a:rect l="0" t="0" r="r" b="b"/>
              <a:pathLst>
                <a:path w="68" h="80">
                  <a:moveTo>
                    <a:pt x="7" y="80"/>
                  </a:moveTo>
                  <a:cubicBezTo>
                    <a:pt x="7" y="80"/>
                    <a:pt x="9" y="39"/>
                    <a:pt x="49" y="51"/>
                  </a:cubicBezTo>
                  <a:cubicBezTo>
                    <a:pt x="56" y="53"/>
                    <a:pt x="0" y="36"/>
                    <a:pt x="5" y="18"/>
                  </a:cubicBezTo>
                  <a:cubicBezTo>
                    <a:pt x="9" y="0"/>
                    <a:pt x="39" y="7"/>
                    <a:pt x="68" y="2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1" name="îšlíḑé">
              <a:extLst>
                <a:ext uri="{FF2B5EF4-FFF2-40B4-BE49-F238E27FC236}">
                  <a16:creationId xmlns:a16="http://schemas.microsoft.com/office/drawing/2014/main" id="{5B2F6A56-79DB-B815-E04E-CF99779BE8B7}"/>
                </a:ext>
              </a:extLst>
            </p:cNvPr>
            <p:cNvSpPr/>
            <p:nvPr/>
          </p:nvSpPr>
          <p:spPr bwMode="auto">
            <a:xfrm>
              <a:off x="5346701" y="2801938"/>
              <a:ext cx="263525" cy="309563"/>
            </a:xfrm>
            <a:custGeom>
              <a:avLst/>
              <a:gdLst>
                <a:gd name="T0" fmla="*/ 7 w 70"/>
                <a:gd name="T1" fmla="*/ 82 h 82"/>
                <a:gd name="T2" fmla="*/ 7 w 70"/>
                <a:gd name="T3" fmla="*/ 82 h 82"/>
                <a:gd name="T4" fmla="*/ 5 w 70"/>
                <a:gd name="T5" fmla="*/ 80 h 82"/>
                <a:gd name="T6" fmla="*/ 19 w 70"/>
                <a:gd name="T7" fmla="*/ 51 h 82"/>
                <a:gd name="T8" fmla="*/ 33 w 70"/>
                <a:gd name="T9" fmla="*/ 47 h 82"/>
                <a:gd name="T10" fmla="*/ 3 w 70"/>
                <a:gd name="T11" fmla="*/ 18 h 82"/>
                <a:gd name="T12" fmla="*/ 11 w 70"/>
                <a:gd name="T13" fmla="*/ 8 h 82"/>
                <a:gd name="T14" fmla="*/ 69 w 70"/>
                <a:gd name="T15" fmla="*/ 19 h 82"/>
                <a:gd name="T16" fmla="*/ 70 w 70"/>
                <a:gd name="T17" fmla="*/ 22 h 82"/>
                <a:gd name="T18" fmla="*/ 67 w 70"/>
                <a:gd name="T19" fmla="*/ 23 h 82"/>
                <a:gd name="T20" fmla="*/ 12 w 70"/>
                <a:gd name="T21" fmla="*/ 11 h 82"/>
                <a:gd name="T22" fmla="*/ 6 w 70"/>
                <a:gd name="T23" fmla="*/ 19 h 82"/>
                <a:gd name="T24" fmla="*/ 50 w 70"/>
                <a:gd name="T25" fmla="*/ 49 h 82"/>
                <a:gd name="T26" fmla="*/ 50 w 70"/>
                <a:gd name="T27" fmla="*/ 49 h 82"/>
                <a:gd name="T28" fmla="*/ 52 w 70"/>
                <a:gd name="T29" fmla="*/ 52 h 82"/>
                <a:gd name="T30" fmla="*/ 49 w 70"/>
                <a:gd name="T31" fmla="*/ 53 h 82"/>
                <a:gd name="T32" fmla="*/ 49 w 70"/>
                <a:gd name="T33" fmla="*/ 53 h 82"/>
                <a:gd name="T34" fmla="*/ 49 w 70"/>
                <a:gd name="T35" fmla="*/ 53 h 82"/>
                <a:gd name="T36" fmla="*/ 49 w 70"/>
                <a:gd name="T37" fmla="*/ 53 h 82"/>
                <a:gd name="T38" fmla="*/ 21 w 70"/>
                <a:gd name="T39" fmla="*/ 55 h 82"/>
                <a:gd name="T40" fmla="*/ 9 w 70"/>
                <a:gd name="T41" fmla="*/ 80 h 82"/>
                <a:gd name="T42" fmla="*/ 7 w 70"/>
                <a:gd name="T43"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0" h="82">
                  <a:moveTo>
                    <a:pt x="7" y="82"/>
                  </a:moveTo>
                  <a:cubicBezTo>
                    <a:pt x="7" y="82"/>
                    <a:pt x="7" y="82"/>
                    <a:pt x="7" y="82"/>
                  </a:cubicBezTo>
                  <a:cubicBezTo>
                    <a:pt x="6" y="82"/>
                    <a:pt x="5" y="81"/>
                    <a:pt x="5" y="80"/>
                  </a:cubicBezTo>
                  <a:cubicBezTo>
                    <a:pt x="5" y="79"/>
                    <a:pt x="6" y="61"/>
                    <a:pt x="19" y="51"/>
                  </a:cubicBezTo>
                  <a:cubicBezTo>
                    <a:pt x="23" y="49"/>
                    <a:pt x="28" y="47"/>
                    <a:pt x="33" y="47"/>
                  </a:cubicBezTo>
                  <a:cubicBezTo>
                    <a:pt x="18" y="40"/>
                    <a:pt x="0" y="30"/>
                    <a:pt x="3" y="18"/>
                  </a:cubicBezTo>
                  <a:cubicBezTo>
                    <a:pt x="4" y="13"/>
                    <a:pt x="6" y="10"/>
                    <a:pt x="11" y="8"/>
                  </a:cubicBezTo>
                  <a:cubicBezTo>
                    <a:pt x="26" y="0"/>
                    <a:pt x="57" y="13"/>
                    <a:pt x="69" y="19"/>
                  </a:cubicBezTo>
                  <a:cubicBezTo>
                    <a:pt x="70" y="20"/>
                    <a:pt x="70" y="21"/>
                    <a:pt x="70" y="22"/>
                  </a:cubicBezTo>
                  <a:cubicBezTo>
                    <a:pt x="69" y="23"/>
                    <a:pt x="68" y="23"/>
                    <a:pt x="67" y="23"/>
                  </a:cubicBezTo>
                  <a:cubicBezTo>
                    <a:pt x="43" y="11"/>
                    <a:pt x="22" y="7"/>
                    <a:pt x="12" y="11"/>
                  </a:cubicBezTo>
                  <a:cubicBezTo>
                    <a:pt x="9" y="13"/>
                    <a:pt x="7" y="15"/>
                    <a:pt x="6" y="19"/>
                  </a:cubicBezTo>
                  <a:cubicBezTo>
                    <a:pt x="4" y="30"/>
                    <a:pt x="33" y="43"/>
                    <a:pt x="50" y="49"/>
                  </a:cubicBezTo>
                  <a:cubicBezTo>
                    <a:pt x="50" y="49"/>
                    <a:pt x="50" y="49"/>
                    <a:pt x="50" y="49"/>
                  </a:cubicBezTo>
                  <a:cubicBezTo>
                    <a:pt x="51" y="49"/>
                    <a:pt x="52" y="51"/>
                    <a:pt x="52" y="52"/>
                  </a:cubicBezTo>
                  <a:cubicBezTo>
                    <a:pt x="52" y="53"/>
                    <a:pt x="50" y="53"/>
                    <a:pt x="49" y="53"/>
                  </a:cubicBezTo>
                  <a:cubicBezTo>
                    <a:pt x="49" y="53"/>
                    <a:pt x="49" y="53"/>
                    <a:pt x="49" y="53"/>
                  </a:cubicBezTo>
                  <a:cubicBezTo>
                    <a:pt x="49" y="53"/>
                    <a:pt x="49" y="53"/>
                    <a:pt x="49" y="53"/>
                  </a:cubicBezTo>
                  <a:cubicBezTo>
                    <a:pt x="49" y="53"/>
                    <a:pt x="49" y="53"/>
                    <a:pt x="49" y="53"/>
                  </a:cubicBezTo>
                  <a:cubicBezTo>
                    <a:pt x="37" y="49"/>
                    <a:pt x="28" y="50"/>
                    <a:pt x="21" y="55"/>
                  </a:cubicBezTo>
                  <a:cubicBezTo>
                    <a:pt x="10" y="63"/>
                    <a:pt x="9" y="80"/>
                    <a:pt x="9" y="80"/>
                  </a:cubicBezTo>
                  <a:cubicBezTo>
                    <a:pt x="9" y="81"/>
                    <a:pt x="8" y="82"/>
                    <a:pt x="7" y="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2" name="ïṡľîḑê">
              <a:extLst>
                <a:ext uri="{FF2B5EF4-FFF2-40B4-BE49-F238E27FC236}">
                  <a16:creationId xmlns:a16="http://schemas.microsoft.com/office/drawing/2014/main" id="{6E183DD8-C40E-1C4D-0355-9833FE7F65E2}"/>
                </a:ext>
              </a:extLst>
            </p:cNvPr>
            <p:cNvSpPr/>
            <p:nvPr/>
          </p:nvSpPr>
          <p:spPr bwMode="auto">
            <a:xfrm>
              <a:off x="5264151" y="3067051"/>
              <a:ext cx="1093788" cy="1616075"/>
            </a:xfrm>
            <a:custGeom>
              <a:avLst/>
              <a:gdLst>
                <a:gd name="T0" fmla="*/ 272 w 290"/>
                <a:gd name="T1" fmla="*/ 247 h 428"/>
                <a:gd name="T2" fmla="*/ 127 w 290"/>
                <a:gd name="T3" fmla="*/ 0 h 428"/>
                <a:gd name="T4" fmla="*/ 22 w 290"/>
                <a:gd name="T5" fmla="*/ 67 h 428"/>
                <a:gd name="T6" fmla="*/ 0 w 290"/>
                <a:gd name="T7" fmla="*/ 72 h 428"/>
                <a:gd name="T8" fmla="*/ 122 w 290"/>
                <a:gd name="T9" fmla="*/ 324 h 428"/>
                <a:gd name="T10" fmla="*/ 290 w 290"/>
                <a:gd name="T11" fmla="*/ 356 h 428"/>
                <a:gd name="T12" fmla="*/ 272 w 290"/>
                <a:gd name="T13" fmla="*/ 247 h 428"/>
              </a:gdLst>
              <a:ahLst/>
              <a:cxnLst>
                <a:cxn ang="0">
                  <a:pos x="T0" y="T1"/>
                </a:cxn>
                <a:cxn ang="0">
                  <a:pos x="T2" y="T3"/>
                </a:cxn>
                <a:cxn ang="0">
                  <a:pos x="T4" y="T5"/>
                </a:cxn>
                <a:cxn ang="0">
                  <a:pos x="T6" y="T7"/>
                </a:cxn>
                <a:cxn ang="0">
                  <a:pos x="T8" y="T9"/>
                </a:cxn>
                <a:cxn ang="0">
                  <a:pos x="T10" y="T11"/>
                </a:cxn>
                <a:cxn ang="0">
                  <a:pos x="T12" y="T13"/>
                </a:cxn>
              </a:cxnLst>
              <a:rect l="0" t="0" r="r" b="b"/>
              <a:pathLst>
                <a:path w="290" h="428">
                  <a:moveTo>
                    <a:pt x="272" y="247"/>
                  </a:moveTo>
                  <a:cubicBezTo>
                    <a:pt x="127" y="0"/>
                    <a:pt x="127" y="0"/>
                    <a:pt x="127" y="0"/>
                  </a:cubicBezTo>
                  <a:cubicBezTo>
                    <a:pt x="101" y="34"/>
                    <a:pt x="64" y="58"/>
                    <a:pt x="22" y="67"/>
                  </a:cubicBezTo>
                  <a:cubicBezTo>
                    <a:pt x="0" y="72"/>
                    <a:pt x="0" y="72"/>
                    <a:pt x="0" y="72"/>
                  </a:cubicBezTo>
                  <a:cubicBezTo>
                    <a:pt x="122" y="324"/>
                    <a:pt x="122" y="324"/>
                    <a:pt x="122" y="324"/>
                  </a:cubicBezTo>
                  <a:cubicBezTo>
                    <a:pt x="170" y="428"/>
                    <a:pt x="269" y="418"/>
                    <a:pt x="290" y="356"/>
                  </a:cubicBezTo>
                  <a:cubicBezTo>
                    <a:pt x="272" y="247"/>
                    <a:pt x="272" y="247"/>
                    <a:pt x="272" y="2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3" name="ïśḻïďê">
              <a:extLst>
                <a:ext uri="{FF2B5EF4-FFF2-40B4-BE49-F238E27FC236}">
                  <a16:creationId xmlns:a16="http://schemas.microsoft.com/office/drawing/2014/main" id="{693E5A4A-9487-FBD1-4A89-64E117FD0093}"/>
                </a:ext>
              </a:extLst>
            </p:cNvPr>
            <p:cNvSpPr/>
            <p:nvPr/>
          </p:nvSpPr>
          <p:spPr bwMode="auto">
            <a:xfrm>
              <a:off x="5253038" y="3051176"/>
              <a:ext cx="1112838" cy="1541463"/>
            </a:xfrm>
            <a:custGeom>
              <a:avLst/>
              <a:gdLst>
                <a:gd name="T0" fmla="*/ 277 w 295"/>
                <a:gd name="T1" fmla="*/ 250 h 408"/>
                <a:gd name="T2" fmla="*/ 130 w 295"/>
                <a:gd name="T3" fmla="*/ 0 h 408"/>
                <a:gd name="T4" fmla="*/ 128 w 295"/>
                <a:gd name="T5" fmla="*/ 3 h 408"/>
                <a:gd name="T6" fmla="*/ 25 w 295"/>
                <a:gd name="T7" fmla="*/ 69 h 408"/>
                <a:gd name="T8" fmla="*/ 0 w 295"/>
                <a:gd name="T9" fmla="*/ 75 h 408"/>
                <a:gd name="T10" fmla="*/ 123 w 295"/>
                <a:gd name="T11" fmla="*/ 328 h 408"/>
                <a:gd name="T12" fmla="*/ 125 w 295"/>
                <a:gd name="T13" fmla="*/ 328 h 408"/>
                <a:gd name="T14" fmla="*/ 123 w 295"/>
                <a:gd name="T15" fmla="*/ 328 h 408"/>
                <a:gd name="T16" fmla="*/ 226 w 295"/>
                <a:gd name="T17" fmla="*/ 408 h 408"/>
                <a:gd name="T18" fmla="*/ 295 w 295"/>
                <a:gd name="T19" fmla="*/ 361 h 408"/>
                <a:gd name="T20" fmla="*/ 291 w 295"/>
                <a:gd name="T21" fmla="*/ 360 h 408"/>
                <a:gd name="T22" fmla="*/ 226 w 295"/>
                <a:gd name="T23" fmla="*/ 404 h 408"/>
                <a:gd name="T24" fmla="*/ 127 w 295"/>
                <a:gd name="T25" fmla="*/ 327 h 408"/>
                <a:gd name="T26" fmla="*/ 127 w 295"/>
                <a:gd name="T27" fmla="*/ 327 h 408"/>
                <a:gd name="T28" fmla="*/ 6 w 295"/>
                <a:gd name="T29" fmla="*/ 78 h 408"/>
                <a:gd name="T30" fmla="*/ 26 w 295"/>
                <a:gd name="T31" fmla="*/ 73 h 408"/>
                <a:gd name="T32" fmla="*/ 131 w 295"/>
                <a:gd name="T33" fmla="*/ 5 h 408"/>
                <a:gd name="T34" fmla="*/ 130 w 295"/>
                <a:gd name="T35" fmla="*/ 4 h 408"/>
                <a:gd name="T36" fmla="*/ 128 w 295"/>
                <a:gd name="T37" fmla="*/ 5 h 408"/>
                <a:gd name="T38" fmla="*/ 274 w 295"/>
                <a:gd name="T39" fmla="*/ 252 h 408"/>
                <a:gd name="T40" fmla="*/ 277 w 295"/>
                <a:gd name="T41" fmla="*/ 25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5" h="408">
                  <a:moveTo>
                    <a:pt x="277" y="250"/>
                  </a:moveTo>
                  <a:cubicBezTo>
                    <a:pt x="130" y="0"/>
                    <a:pt x="130" y="0"/>
                    <a:pt x="130" y="0"/>
                  </a:cubicBezTo>
                  <a:cubicBezTo>
                    <a:pt x="128" y="3"/>
                    <a:pt x="128" y="3"/>
                    <a:pt x="128" y="3"/>
                  </a:cubicBezTo>
                  <a:cubicBezTo>
                    <a:pt x="103" y="36"/>
                    <a:pt x="66" y="60"/>
                    <a:pt x="25" y="69"/>
                  </a:cubicBezTo>
                  <a:cubicBezTo>
                    <a:pt x="0" y="75"/>
                    <a:pt x="0" y="75"/>
                    <a:pt x="0" y="75"/>
                  </a:cubicBezTo>
                  <a:cubicBezTo>
                    <a:pt x="123" y="328"/>
                    <a:pt x="123" y="328"/>
                    <a:pt x="123" y="328"/>
                  </a:cubicBezTo>
                  <a:cubicBezTo>
                    <a:pt x="125" y="328"/>
                    <a:pt x="125" y="328"/>
                    <a:pt x="125" y="328"/>
                  </a:cubicBezTo>
                  <a:cubicBezTo>
                    <a:pt x="123" y="328"/>
                    <a:pt x="123" y="328"/>
                    <a:pt x="123" y="328"/>
                  </a:cubicBezTo>
                  <a:cubicBezTo>
                    <a:pt x="149" y="385"/>
                    <a:pt x="190" y="408"/>
                    <a:pt x="226" y="408"/>
                  </a:cubicBezTo>
                  <a:cubicBezTo>
                    <a:pt x="257" y="408"/>
                    <a:pt x="284" y="390"/>
                    <a:pt x="295" y="361"/>
                  </a:cubicBezTo>
                  <a:cubicBezTo>
                    <a:pt x="291" y="360"/>
                    <a:pt x="291" y="360"/>
                    <a:pt x="291" y="360"/>
                  </a:cubicBezTo>
                  <a:cubicBezTo>
                    <a:pt x="281" y="387"/>
                    <a:pt x="256" y="404"/>
                    <a:pt x="226" y="404"/>
                  </a:cubicBezTo>
                  <a:cubicBezTo>
                    <a:pt x="192" y="404"/>
                    <a:pt x="152" y="382"/>
                    <a:pt x="127" y="327"/>
                  </a:cubicBezTo>
                  <a:cubicBezTo>
                    <a:pt x="127" y="327"/>
                    <a:pt x="127" y="327"/>
                    <a:pt x="127" y="327"/>
                  </a:cubicBezTo>
                  <a:cubicBezTo>
                    <a:pt x="6" y="78"/>
                    <a:pt x="6" y="78"/>
                    <a:pt x="6" y="78"/>
                  </a:cubicBezTo>
                  <a:cubicBezTo>
                    <a:pt x="26" y="73"/>
                    <a:pt x="26" y="73"/>
                    <a:pt x="26" y="73"/>
                  </a:cubicBezTo>
                  <a:cubicBezTo>
                    <a:pt x="68" y="64"/>
                    <a:pt x="105" y="40"/>
                    <a:pt x="131" y="5"/>
                  </a:cubicBezTo>
                  <a:cubicBezTo>
                    <a:pt x="130" y="4"/>
                    <a:pt x="130" y="4"/>
                    <a:pt x="130" y="4"/>
                  </a:cubicBezTo>
                  <a:cubicBezTo>
                    <a:pt x="128" y="5"/>
                    <a:pt x="128" y="5"/>
                    <a:pt x="128" y="5"/>
                  </a:cubicBezTo>
                  <a:cubicBezTo>
                    <a:pt x="274" y="252"/>
                    <a:pt x="274" y="252"/>
                    <a:pt x="274" y="252"/>
                  </a:cubicBezTo>
                  <a:cubicBezTo>
                    <a:pt x="277" y="250"/>
                    <a:pt x="277" y="250"/>
                    <a:pt x="277" y="25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4" name="îṥlïḑe">
              <a:extLst>
                <a:ext uri="{FF2B5EF4-FFF2-40B4-BE49-F238E27FC236}">
                  <a16:creationId xmlns:a16="http://schemas.microsoft.com/office/drawing/2014/main" id="{17D02348-838A-9624-8792-FB66D36E0A08}"/>
                </a:ext>
              </a:extLst>
            </p:cNvPr>
            <p:cNvSpPr/>
            <p:nvPr/>
          </p:nvSpPr>
          <p:spPr bwMode="auto">
            <a:xfrm>
              <a:off x="5349876" y="3376613"/>
              <a:ext cx="68263" cy="68263"/>
            </a:xfrm>
            <a:custGeom>
              <a:avLst/>
              <a:gdLst>
                <a:gd name="T0" fmla="*/ 16 w 18"/>
                <a:gd name="T1" fmla="*/ 4 h 18"/>
                <a:gd name="T2" fmla="*/ 14 w 18"/>
                <a:gd name="T3" fmla="*/ 16 h 18"/>
                <a:gd name="T4" fmla="*/ 3 w 18"/>
                <a:gd name="T5" fmla="*/ 14 h 18"/>
                <a:gd name="T6" fmla="*/ 5 w 18"/>
                <a:gd name="T7" fmla="*/ 3 h 18"/>
                <a:gd name="T8" fmla="*/ 16 w 18"/>
                <a:gd name="T9" fmla="*/ 4 h 18"/>
              </a:gdLst>
              <a:ahLst/>
              <a:cxnLst>
                <a:cxn ang="0">
                  <a:pos x="T0" y="T1"/>
                </a:cxn>
                <a:cxn ang="0">
                  <a:pos x="T2" y="T3"/>
                </a:cxn>
                <a:cxn ang="0">
                  <a:pos x="T4" y="T5"/>
                </a:cxn>
                <a:cxn ang="0">
                  <a:pos x="T6" y="T7"/>
                </a:cxn>
                <a:cxn ang="0">
                  <a:pos x="T8" y="T9"/>
                </a:cxn>
              </a:cxnLst>
              <a:rect l="0" t="0" r="r" b="b"/>
              <a:pathLst>
                <a:path w="18" h="18">
                  <a:moveTo>
                    <a:pt x="16" y="4"/>
                  </a:moveTo>
                  <a:cubicBezTo>
                    <a:pt x="18" y="8"/>
                    <a:pt x="18" y="13"/>
                    <a:pt x="14" y="16"/>
                  </a:cubicBezTo>
                  <a:cubicBezTo>
                    <a:pt x="11" y="18"/>
                    <a:pt x="6" y="18"/>
                    <a:pt x="3" y="14"/>
                  </a:cubicBezTo>
                  <a:cubicBezTo>
                    <a:pt x="0" y="11"/>
                    <a:pt x="1" y="6"/>
                    <a:pt x="5" y="3"/>
                  </a:cubicBezTo>
                  <a:cubicBezTo>
                    <a:pt x="8" y="0"/>
                    <a:pt x="13" y="1"/>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5" name="íṩļîḓè">
              <a:extLst>
                <a:ext uri="{FF2B5EF4-FFF2-40B4-BE49-F238E27FC236}">
                  <a16:creationId xmlns:a16="http://schemas.microsoft.com/office/drawing/2014/main" id="{29D16C72-FAAB-6C34-A22B-DB8716755D24}"/>
                </a:ext>
              </a:extLst>
            </p:cNvPr>
            <p:cNvSpPr/>
            <p:nvPr/>
          </p:nvSpPr>
          <p:spPr bwMode="auto">
            <a:xfrm>
              <a:off x="5346701" y="3371851"/>
              <a:ext cx="82550" cy="76200"/>
            </a:xfrm>
            <a:custGeom>
              <a:avLst/>
              <a:gdLst>
                <a:gd name="T0" fmla="*/ 10 w 22"/>
                <a:gd name="T1" fmla="*/ 20 h 20"/>
                <a:gd name="T2" fmla="*/ 3 w 22"/>
                <a:gd name="T3" fmla="*/ 16 h 20"/>
                <a:gd name="T4" fmla="*/ 1 w 22"/>
                <a:gd name="T5" fmla="*/ 9 h 20"/>
                <a:gd name="T6" fmla="*/ 4 w 22"/>
                <a:gd name="T7" fmla="*/ 2 h 20"/>
                <a:gd name="T8" fmla="*/ 12 w 22"/>
                <a:gd name="T9" fmla="*/ 1 h 20"/>
                <a:gd name="T10" fmla="*/ 18 w 22"/>
                <a:gd name="T11" fmla="*/ 4 h 20"/>
                <a:gd name="T12" fmla="*/ 16 w 22"/>
                <a:gd name="T13" fmla="*/ 18 h 20"/>
                <a:gd name="T14" fmla="*/ 10 w 22"/>
                <a:gd name="T15" fmla="*/ 20 h 20"/>
                <a:gd name="T16" fmla="*/ 10 w 22"/>
                <a:gd name="T17" fmla="*/ 4 h 20"/>
                <a:gd name="T18" fmla="*/ 7 w 22"/>
                <a:gd name="T19" fmla="*/ 6 h 20"/>
                <a:gd name="T20" fmla="*/ 5 w 22"/>
                <a:gd name="T21" fmla="*/ 10 h 20"/>
                <a:gd name="T22" fmla="*/ 6 w 22"/>
                <a:gd name="T23" fmla="*/ 14 h 20"/>
                <a:gd name="T24" fmla="*/ 14 w 22"/>
                <a:gd name="T25" fmla="*/ 15 h 20"/>
                <a:gd name="T26" fmla="*/ 15 w 22"/>
                <a:gd name="T27" fmla="*/ 7 h 20"/>
                <a:gd name="T28" fmla="*/ 11 w 22"/>
                <a:gd name="T29" fmla="*/ 4 h 20"/>
                <a:gd name="T30" fmla="*/ 10 w 22"/>
                <a:gd name="T31"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20">
                  <a:moveTo>
                    <a:pt x="10" y="20"/>
                  </a:moveTo>
                  <a:cubicBezTo>
                    <a:pt x="7" y="20"/>
                    <a:pt x="4" y="19"/>
                    <a:pt x="3" y="16"/>
                  </a:cubicBezTo>
                  <a:cubicBezTo>
                    <a:pt x="1" y="14"/>
                    <a:pt x="0" y="12"/>
                    <a:pt x="1" y="9"/>
                  </a:cubicBezTo>
                  <a:cubicBezTo>
                    <a:pt x="1" y="6"/>
                    <a:pt x="2" y="4"/>
                    <a:pt x="4" y="2"/>
                  </a:cubicBezTo>
                  <a:cubicBezTo>
                    <a:pt x="6" y="1"/>
                    <a:pt x="9" y="0"/>
                    <a:pt x="12" y="1"/>
                  </a:cubicBezTo>
                  <a:cubicBezTo>
                    <a:pt x="14" y="1"/>
                    <a:pt x="17" y="2"/>
                    <a:pt x="18" y="4"/>
                  </a:cubicBezTo>
                  <a:cubicBezTo>
                    <a:pt x="22" y="9"/>
                    <a:pt x="21" y="15"/>
                    <a:pt x="16" y="18"/>
                  </a:cubicBezTo>
                  <a:cubicBezTo>
                    <a:pt x="15" y="20"/>
                    <a:pt x="12" y="20"/>
                    <a:pt x="10" y="20"/>
                  </a:cubicBezTo>
                  <a:close/>
                  <a:moveTo>
                    <a:pt x="10" y="4"/>
                  </a:moveTo>
                  <a:cubicBezTo>
                    <a:pt x="9" y="4"/>
                    <a:pt x="8" y="5"/>
                    <a:pt x="7" y="6"/>
                  </a:cubicBezTo>
                  <a:cubicBezTo>
                    <a:pt x="6" y="7"/>
                    <a:pt x="5" y="8"/>
                    <a:pt x="5" y="10"/>
                  </a:cubicBezTo>
                  <a:cubicBezTo>
                    <a:pt x="4" y="11"/>
                    <a:pt x="5" y="13"/>
                    <a:pt x="6" y="14"/>
                  </a:cubicBezTo>
                  <a:cubicBezTo>
                    <a:pt x="8" y="16"/>
                    <a:pt x="11" y="17"/>
                    <a:pt x="14" y="15"/>
                  </a:cubicBezTo>
                  <a:cubicBezTo>
                    <a:pt x="17" y="13"/>
                    <a:pt x="17" y="9"/>
                    <a:pt x="15" y="7"/>
                  </a:cubicBezTo>
                  <a:cubicBezTo>
                    <a:pt x="14" y="5"/>
                    <a:pt x="13" y="5"/>
                    <a:pt x="11" y="4"/>
                  </a:cubicBezTo>
                  <a:lnTo>
                    <a:pt x="1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6" name="íṩ1ïḓe">
              <a:extLst>
                <a:ext uri="{FF2B5EF4-FFF2-40B4-BE49-F238E27FC236}">
                  <a16:creationId xmlns:a16="http://schemas.microsoft.com/office/drawing/2014/main" id="{D543CEF8-E5DD-77C3-6966-88974168429F}"/>
                </a:ext>
              </a:extLst>
            </p:cNvPr>
            <p:cNvSpPr/>
            <p:nvPr/>
          </p:nvSpPr>
          <p:spPr bwMode="auto">
            <a:xfrm>
              <a:off x="5338763" y="3376613"/>
              <a:ext cx="295275" cy="139700"/>
            </a:xfrm>
            <a:custGeom>
              <a:avLst/>
              <a:gdLst>
                <a:gd name="T0" fmla="*/ 2 w 78"/>
                <a:gd name="T1" fmla="*/ 37 h 37"/>
                <a:gd name="T2" fmla="*/ 2 w 78"/>
                <a:gd name="T3" fmla="*/ 37 h 37"/>
                <a:gd name="T4" fmla="*/ 0 w 78"/>
                <a:gd name="T5" fmla="*/ 35 h 37"/>
                <a:gd name="T6" fmla="*/ 2 w 78"/>
                <a:gd name="T7" fmla="*/ 33 h 37"/>
                <a:gd name="T8" fmla="*/ 2 w 78"/>
                <a:gd name="T9" fmla="*/ 33 h 37"/>
                <a:gd name="T10" fmla="*/ 75 w 78"/>
                <a:gd name="T11" fmla="*/ 1 h 37"/>
                <a:gd name="T12" fmla="*/ 78 w 78"/>
                <a:gd name="T13" fmla="*/ 1 h 37"/>
                <a:gd name="T14" fmla="*/ 77 w 78"/>
                <a:gd name="T15" fmla="*/ 4 h 37"/>
                <a:gd name="T16" fmla="*/ 2 w 78"/>
                <a:gd name="T17"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37">
                  <a:moveTo>
                    <a:pt x="2" y="37"/>
                  </a:moveTo>
                  <a:cubicBezTo>
                    <a:pt x="2" y="37"/>
                    <a:pt x="2" y="37"/>
                    <a:pt x="2" y="37"/>
                  </a:cubicBezTo>
                  <a:cubicBezTo>
                    <a:pt x="1" y="37"/>
                    <a:pt x="0" y="36"/>
                    <a:pt x="0" y="35"/>
                  </a:cubicBezTo>
                  <a:cubicBezTo>
                    <a:pt x="0" y="34"/>
                    <a:pt x="1" y="33"/>
                    <a:pt x="2" y="33"/>
                  </a:cubicBezTo>
                  <a:cubicBezTo>
                    <a:pt x="2" y="33"/>
                    <a:pt x="2" y="33"/>
                    <a:pt x="2" y="33"/>
                  </a:cubicBezTo>
                  <a:cubicBezTo>
                    <a:pt x="2" y="33"/>
                    <a:pt x="30" y="33"/>
                    <a:pt x="75" y="1"/>
                  </a:cubicBezTo>
                  <a:cubicBezTo>
                    <a:pt x="76" y="0"/>
                    <a:pt x="77" y="0"/>
                    <a:pt x="78" y="1"/>
                  </a:cubicBezTo>
                  <a:cubicBezTo>
                    <a:pt x="78" y="2"/>
                    <a:pt x="78" y="3"/>
                    <a:pt x="77" y="4"/>
                  </a:cubicBezTo>
                  <a:cubicBezTo>
                    <a:pt x="33" y="36"/>
                    <a:pt x="5" y="37"/>
                    <a:pt x="2"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7" name="îṥľiḋé">
              <a:extLst>
                <a:ext uri="{FF2B5EF4-FFF2-40B4-BE49-F238E27FC236}">
                  <a16:creationId xmlns:a16="http://schemas.microsoft.com/office/drawing/2014/main" id="{680F4586-B06E-36F9-CA3C-A6A15D0B3328}"/>
                </a:ext>
              </a:extLst>
            </p:cNvPr>
            <p:cNvSpPr/>
            <p:nvPr/>
          </p:nvSpPr>
          <p:spPr bwMode="auto">
            <a:xfrm>
              <a:off x="5988051" y="3390901"/>
              <a:ext cx="517525" cy="1522413"/>
            </a:xfrm>
            <a:custGeom>
              <a:avLst/>
              <a:gdLst>
                <a:gd name="T0" fmla="*/ 0 w 137"/>
                <a:gd name="T1" fmla="*/ 52 h 403"/>
                <a:gd name="T2" fmla="*/ 77 w 137"/>
                <a:gd name="T3" fmla="*/ 1 h 403"/>
                <a:gd name="T4" fmla="*/ 84 w 137"/>
                <a:gd name="T5" fmla="*/ 0 h 403"/>
                <a:gd name="T6" fmla="*/ 135 w 137"/>
                <a:gd name="T7" fmla="*/ 1 h 403"/>
                <a:gd name="T8" fmla="*/ 137 w 137"/>
                <a:gd name="T9" fmla="*/ 403 h 403"/>
                <a:gd name="T10" fmla="*/ 19 w 137"/>
                <a:gd name="T11" fmla="*/ 402 h 403"/>
                <a:gd name="T12" fmla="*/ 37 w 137"/>
                <a:gd name="T13" fmla="*/ 191 h 403"/>
              </a:gdLst>
              <a:ahLst/>
              <a:cxnLst>
                <a:cxn ang="0">
                  <a:pos x="T0" y="T1"/>
                </a:cxn>
                <a:cxn ang="0">
                  <a:pos x="T2" y="T3"/>
                </a:cxn>
                <a:cxn ang="0">
                  <a:pos x="T4" y="T5"/>
                </a:cxn>
                <a:cxn ang="0">
                  <a:pos x="T6" y="T7"/>
                </a:cxn>
                <a:cxn ang="0">
                  <a:pos x="T8" y="T9"/>
                </a:cxn>
                <a:cxn ang="0">
                  <a:pos x="T10" y="T11"/>
                </a:cxn>
                <a:cxn ang="0">
                  <a:pos x="T12" y="T13"/>
                </a:cxn>
              </a:cxnLst>
              <a:rect l="0" t="0" r="r" b="b"/>
              <a:pathLst>
                <a:path w="137" h="403">
                  <a:moveTo>
                    <a:pt x="0" y="52"/>
                  </a:moveTo>
                  <a:cubicBezTo>
                    <a:pt x="15" y="23"/>
                    <a:pt x="44" y="3"/>
                    <a:pt x="77" y="1"/>
                  </a:cubicBezTo>
                  <a:cubicBezTo>
                    <a:pt x="79" y="1"/>
                    <a:pt x="82" y="0"/>
                    <a:pt x="84" y="0"/>
                  </a:cubicBezTo>
                  <a:cubicBezTo>
                    <a:pt x="135" y="1"/>
                    <a:pt x="135" y="1"/>
                    <a:pt x="135" y="1"/>
                  </a:cubicBezTo>
                  <a:cubicBezTo>
                    <a:pt x="137" y="403"/>
                    <a:pt x="137" y="403"/>
                    <a:pt x="137" y="403"/>
                  </a:cubicBezTo>
                  <a:cubicBezTo>
                    <a:pt x="19" y="402"/>
                    <a:pt x="19" y="402"/>
                    <a:pt x="19" y="402"/>
                  </a:cubicBezTo>
                  <a:cubicBezTo>
                    <a:pt x="37" y="191"/>
                    <a:pt x="37" y="191"/>
                    <a:pt x="37" y="19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8" name="îšľîde">
              <a:extLst>
                <a:ext uri="{FF2B5EF4-FFF2-40B4-BE49-F238E27FC236}">
                  <a16:creationId xmlns:a16="http://schemas.microsoft.com/office/drawing/2014/main" id="{1AC980F6-F316-2B4A-B4CE-CC9684EB4596}"/>
                </a:ext>
              </a:extLst>
            </p:cNvPr>
            <p:cNvSpPr/>
            <p:nvPr/>
          </p:nvSpPr>
          <p:spPr bwMode="auto">
            <a:xfrm>
              <a:off x="5980113" y="3382963"/>
              <a:ext cx="533400" cy="1541463"/>
            </a:xfrm>
            <a:custGeom>
              <a:avLst/>
              <a:gdLst>
                <a:gd name="T0" fmla="*/ 4 w 141"/>
                <a:gd name="T1" fmla="*/ 55 h 408"/>
                <a:gd name="T2" fmla="*/ 79 w 141"/>
                <a:gd name="T3" fmla="*/ 5 h 408"/>
                <a:gd name="T4" fmla="*/ 86 w 141"/>
                <a:gd name="T5" fmla="*/ 4 h 408"/>
                <a:gd name="T6" fmla="*/ 86 w 141"/>
                <a:gd name="T7" fmla="*/ 2 h 408"/>
                <a:gd name="T8" fmla="*/ 86 w 141"/>
                <a:gd name="T9" fmla="*/ 4 h 408"/>
                <a:gd name="T10" fmla="*/ 135 w 141"/>
                <a:gd name="T11" fmla="*/ 5 h 408"/>
                <a:gd name="T12" fmla="*/ 137 w 141"/>
                <a:gd name="T13" fmla="*/ 403 h 408"/>
                <a:gd name="T14" fmla="*/ 23 w 141"/>
                <a:gd name="T15" fmla="*/ 402 h 408"/>
                <a:gd name="T16" fmla="*/ 41 w 141"/>
                <a:gd name="T17" fmla="*/ 193 h 408"/>
                <a:gd name="T18" fmla="*/ 37 w 141"/>
                <a:gd name="T19" fmla="*/ 193 h 408"/>
                <a:gd name="T20" fmla="*/ 19 w 141"/>
                <a:gd name="T21" fmla="*/ 404 h 408"/>
                <a:gd name="T22" fmla="*/ 20 w 141"/>
                <a:gd name="T23" fmla="*/ 405 h 408"/>
                <a:gd name="T24" fmla="*/ 21 w 141"/>
                <a:gd name="T25" fmla="*/ 406 h 408"/>
                <a:gd name="T26" fmla="*/ 139 w 141"/>
                <a:gd name="T27" fmla="*/ 407 h 408"/>
                <a:gd name="T28" fmla="*/ 140 w 141"/>
                <a:gd name="T29" fmla="*/ 407 h 408"/>
                <a:gd name="T30" fmla="*/ 141 w 141"/>
                <a:gd name="T31" fmla="*/ 405 h 408"/>
                <a:gd name="T32" fmla="*/ 139 w 141"/>
                <a:gd name="T33" fmla="*/ 3 h 408"/>
                <a:gd name="T34" fmla="*/ 137 w 141"/>
                <a:gd name="T35" fmla="*/ 1 h 408"/>
                <a:gd name="T36" fmla="*/ 86 w 141"/>
                <a:gd name="T37" fmla="*/ 0 h 408"/>
                <a:gd name="T38" fmla="*/ 86 w 141"/>
                <a:gd name="T39" fmla="*/ 0 h 408"/>
                <a:gd name="T40" fmla="*/ 79 w 141"/>
                <a:gd name="T41" fmla="*/ 1 h 408"/>
                <a:gd name="T42" fmla="*/ 0 w 141"/>
                <a:gd name="T43" fmla="*/ 53 h 408"/>
                <a:gd name="T44" fmla="*/ 4 w 141"/>
                <a:gd name="T45" fmla="*/ 55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1" h="408">
                  <a:moveTo>
                    <a:pt x="4" y="55"/>
                  </a:moveTo>
                  <a:cubicBezTo>
                    <a:pt x="19" y="26"/>
                    <a:pt x="47" y="7"/>
                    <a:pt x="79" y="5"/>
                  </a:cubicBezTo>
                  <a:cubicBezTo>
                    <a:pt x="82" y="5"/>
                    <a:pt x="84" y="4"/>
                    <a:pt x="86" y="4"/>
                  </a:cubicBezTo>
                  <a:cubicBezTo>
                    <a:pt x="86" y="2"/>
                    <a:pt x="86" y="2"/>
                    <a:pt x="86" y="2"/>
                  </a:cubicBezTo>
                  <a:cubicBezTo>
                    <a:pt x="86" y="4"/>
                    <a:pt x="86" y="4"/>
                    <a:pt x="86" y="4"/>
                  </a:cubicBezTo>
                  <a:cubicBezTo>
                    <a:pt x="135" y="5"/>
                    <a:pt x="135" y="5"/>
                    <a:pt x="135" y="5"/>
                  </a:cubicBezTo>
                  <a:cubicBezTo>
                    <a:pt x="137" y="403"/>
                    <a:pt x="137" y="403"/>
                    <a:pt x="137" y="403"/>
                  </a:cubicBezTo>
                  <a:cubicBezTo>
                    <a:pt x="23" y="402"/>
                    <a:pt x="23" y="402"/>
                    <a:pt x="23" y="402"/>
                  </a:cubicBezTo>
                  <a:cubicBezTo>
                    <a:pt x="41" y="193"/>
                    <a:pt x="41" y="193"/>
                    <a:pt x="41" y="193"/>
                  </a:cubicBezTo>
                  <a:cubicBezTo>
                    <a:pt x="37" y="193"/>
                    <a:pt x="37" y="193"/>
                    <a:pt x="37" y="193"/>
                  </a:cubicBezTo>
                  <a:cubicBezTo>
                    <a:pt x="19" y="404"/>
                    <a:pt x="19" y="404"/>
                    <a:pt x="19" y="404"/>
                  </a:cubicBezTo>
                  <a:cubicBezTo>
                    <a:pt x="19" y="404"/>
                    <a:pt x="19" y="405"/>
                    <a:pt x="20" y="405"/>
                  </a:cubicBezTo>
                  <a:cubicBezTo>
                    <a:pt x="20" y="406"/>
                    <a:pt x="21" y="406"/>
                    <a:pt x="21" y="406"/>
                  </a:cubicBezTo>
                  <a:cubicBezTo>
                    <a:pt x="139" y="407"/>
                    <a:pt x="139" y="407"/>
                    <a:pt x="139" y="407"/>
                  </a:cubicBezTo>
                  <a:cubicBezTo>
                    <a:pt x="140" y="408"/>
                    <a:pt x="140" y="407"/>
                    <a:pt x="140" y="407"/>
                  </a:cubicBezTo>
                  <a:cubicBezTo>
                    <a:pt x="141" y="407"/>
                    <a:pt x="141" y="406"/>
                    <a:pt x="141" y="405"/>
                  </a:cubicBezTo>
                  <a:cubicBezTo>
                    <a:pt x="139" y="3"/>
                    <a:pt x="139" y="3"/>
                    <a:pt x="139" y="3"/>
                  </a:cubicBezTo>
                  <a:cubicBezTo>
                    <a:pt x="139" y="2"/>
                    <a:pt x="138" y="1"/>
                    <a:pt x="137" y="1"/>
                  </a:cubicBezTo>
                  <a:cubicBezTo>
                    <a:pt x="86" y="0"/>
                    <a:pt x="86" y="0"/>
                    <a:pt x="86" y="0"/>
                  </a:cubicBezTo>
                  <a:cubicBezTo>
                    <a:pt x="86" y="0"/>
                    <a:pt x="86" y="0"/>
                    <a:pt x="86" y="0"/>
                  </a:cubicBezTo>
                  <a:cubicBezTo>
                    <a:pt x="84" y="0"/>
                    <a:pt x="81" y="1"/>
                    <a:pt x="79" y="1"/>
                  </a:cubicBezTo>
                  <a:cubicBezTo>
                    <a:pt x="46" y="3"/>
                    <a:pt x="16" y="23"/>
                    <a:pt x="0" y="53"/>
                  </a:cubicBezTo>
                  <a:cubicBezTo>
                    <a:pt x="4" y="55"/>
                    <a:pt x="4" y="55"/>
                    <a:pt x="4"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9" name="ïṧliḑe">
              <a:extLst>
                <a:ext uri="{FF2B5EF4-FFF2-40B4-BE49-F238E27FC236}">
                  <a16:creationId xmlns:a16="http://schemas.microsoft.com/office/drawing/2014/main" id="{3B81051D-3D78-AB75-0282-0864F2FE1569}"/>
                </a:ext>
              </a:extLst>
            </p:cNvPr>
            <p:cNvSpPr/>
            <p:nvPr/>
          </p:nvSpPr>
          <p:spPr bwMode="auto">
            <a:xfrm>
              <a:off x="6373813" y="3379788"/>
              <a:ext cx="331788" cy="646113"/>
            </a:xfrm>
            <a:custGeom>
              <a:avLst/>
              <a:gdLst>
                <a:gd name="T0" fmla="*/ 86 w 88"/>
                <a:gd name="T1" fmla="*/ 171 h 171"/>
                <a:gd name="T2" fmla="*/ 84 w 88"/>
                <a:gd name="T3" fmla="*/ 170 h 171"/>
                <a:gd name="T4" fmla="*/ 30 w 88"/>
                <a:gd name="T5" fmla="*/ 1 h 171"/>
                <a:gd name="T6" fmla="*/ 33 w 88"/>
                <a:gd name="T7" fmla="*/ 0 h 171"/>
                <a:gd name="T8" fmla="*/ 34 w 88"/>
                <a:gd name="T9" fmla="*/ 3 h 171"/>
                <a:gd name="T10" fmla="*/ 87 w 88"/>
                <a:gd name="T11" fmla="*/ 168 h 171"/>
                <a:gd name="T12" fmla="*/ 87 w 88"/>
                <a:gd name="T13" fmla="*/ 170 h 171"/>
                <a:gd name="T14" fmla="*/ 86 w 88"/>
                <a:gd name="T15" fmla="*/ 171 h 1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171">
                  <a:moveTo>
                    <a:pt x="86" y="171"/>
                  </a:moveTo>
                  <a:cubicBezTo>
                    <a:pt x="85" y="171"/>
                    <a:pt x="84" y="170"/>
                    <a:pt x="84" y="170"/>
                  </a:cubicBezTo>
                  <a:cubicBezTo>
                    <a:pt x="0" y="53"/>
                    <a:pt x="29" y="3"/>
                    <a:pt x="30" y="1"/>
                  </a:cubicBezTo>
                  <a:cubicBezTo>
                    <a:pt x="31" y="0"/>
                    <a:pt x="32" y="0"/>
                    <a:pt x="33" y="0"/>
                  </a:cubicBezTo>
                  <a:cubicBezTo>
                    <a:pt x="34" y="1"/>
                    <a:pt x="34" y="2"/>
                    <a:pt x="34" y="3"/>
                  </a:cubicBezTo>
                  <a:cubicBezTo>
                    <a:pt x="34" y="3"/>
                    <a:pt x="5" y="53"/>
                    <a:pt x="87" y="168"/>
                  </a:cubicBezTo>
                  <a:cubicBezTo>
                    <a:pt x="88" y="168"/>
                    <a:pt x="88" y="170"/>
                    <a:pt x="87" y="170"/>
                  </a:cubicBezTo>
                  <a:cubicBezTo>
                    <a:pt x="86" y="171"/>
                    <a:pt x="86" y="171"/>
                    <a:pt x="86" y="1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0" name="iŝľiďe">
              <a:extLst>
                <a:ext uri="{FF2B5EF4-FFF2-40B4-BE49-F238E27FC236}">
                  <a16:creationId xmlns:a16="http://schemas.microsoft.com/office/drawing/2014/main" id="{7A394BBE-E820-7456-81F2-0B519A0C14CE}"/>
                </a:ext>
              </a:extLst>
            </p:cNvPr>
            <p:cNvSpPr/>
            <p:nvPr/>
          </p:nvSpPr>
          <p:spPr bwMode="auto">
            <a:xfrm>
              <a:off x="6694488" y="3376613"/>
              <a:ext cx="323850" cy="649288"/>
            </a:xfrm>
            <a:custGeom>
              <a:avLst/>
              <a:gdLst>
                <a:gd name="T0" fmla="*/ 2 w 86"/>
                <a:gd name="T1" fmla="*/ 172 h 172"/>
                <a:gd name="T2" fmla="*/ 1 w 86"/>
                <a:gd name="T3" fmla="*/ 171 h 172"/>
                <a:gd name="T4" fmla="*/ 0 w 86"/>
                <a:gd name="T5" fmla="*/ 169 h 172"/>
                <a:gd name="T6" fmla="*/ 50 w 86"/>
                <a:gd name="T7" fmla="*/ 4 h 172"/>
                <a:gd name="T8" fmla="*/ 51 w 86"/>
                <a:gd name="T9" fmla="*/ 1 h 172"/>
                <a:gd name="T10" fmla="*/ 54 w 86"/>
                <a:gd name="T11" fmla="*/ 1 h 172"/>
                <a:gd name="T12" fmla="*/ 4 w 86"/>
                <a:gd name="T13" fmla="*/ 171 h 172"/>
                <a:gd name="T14" fmla="*/ 2 w 86"/>
                <a:gd name="T15" fmla="*/ 172 h 1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172">
                  <a:moveTo>
                    <a:pt x="2" y="172"/>
                  </a:moveTo>
                  <a:cubicBezTo>
                    <a:pt x="2" y="172"/>
                    <a:pt x="1" y="172"/>
                    <a:pt x="1" y="171"/>
                  </a:cubicBezTo>
                  <a:cubicBezTo>
                    <a:pt x="0" y="171"/>
                    <a:pt x="0" y="169"/>
                    <a:pt x="0" y="169"/>
                  </a:cubicBezTo>
                  <a:cubicBezTo>
                    <a:pt x="81" y="53"/>
                    <a:pt x="50" y="4"/>
                    <a:pt x="50" y="4"/>
                  </a:cubicBezTo>
                  <a:cubicBezTo>
                    <a:pt x="50" y="3"/>
                    <a:pt x="50" y="1"/>
                    <a:pt x="51" y="1"/>
                  </a:cubicBezTo>
                  <a:cubicBezTo>
                    <a:pt x="52" y="0"/>
                    <a:pt x="53" y="1"/>
                    <a:pt x="54" y="1"/>
                  </a:cubicBezTo>
                  <a:cubicBezTo>
                    <a:pt x="55" y="3"/>
                    <a:pt x="86" y="53"/>
                    <a:pt x="4" y="171"/>
                  </a:cubicBezTo>
                  <a:cubicBezTo>
                    <a:pt x="3" y="171"/>
                    <a:pt x="3" y="172"/>
                    <a:pt x="2" y="1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1" name="ï$ļiḍe">
              <a:extLst>
                <a:ext uri="{FF2B5EF4-FFF2-40B4-BE49-F238E27FC236}">
                  <a16:creationId xmlns:a16="http://schemas.microsoft.com/office/drawing/2014/main" id="{D9B75AB7-3469-DAB8-0780-7C3F0993D8AE}"/>
                </a:ext>
              </a:extLst>
            </p:cNvPr>
            <p:cNvSpPr/>
            <p:nvPr/>
          </p:nvSpPr>
          <p:spPr bwMode="auto">
            <a:xfrm>
              <a:off x="6584951" y="4029076"/>
              <a:ext cx="238125" cy="388938"/>
            </a:xfrm>
            <a:custGeom>
              <a:avLst/>
              <a:gdLst>
                <a:gd name="T0" fmla="*/ 60 w 63"/>
                <a:gd name="T1" fmla="*/ 103 h 103"/>
                <a:gd name="T2" fmla="*/ 3 w 63"/>
                <a:gd name="T3" fmla="*/ 103 h 103"/>
                <a:gd name="T4" fmla="*/ 0 w 63"/>
                <a:gd name="T5" fmla="*/ 100 h 103"/>
                <a:gd name="T6" fmla="*/ 0 w 63"/>
                <a:gd name="T7" fmla="*/ 3 h 103"/>
                <a:gd name="T8" fmla="*/ 3 w 63"/>
                <a:gd name="T9" fmla="*/ 0 h 103"/>
                <a:gd name="T10" fmla="*/ 59 w 63"/>
                <a:gd name="T11" fmla="*/ 0 h 103"/>
                <a:gd name="T12" fmla="*/ 62 w 63"/>
                <a:gd name="T13" fmla="*/ 3 h 103"/>
                <a:gd name="T14" fmla="*/ 63 w 63"/>
                <a:gd name="T15" fmla="*/ 100 h 103"/>
                <a:gd name="T16" fmla="*/ 60 w 63"/>
                <a:gd name="T17" fmla="*/ 10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103">
                  <a:moveTo>
                    <a:pt x="60" y="103"/>
                  </a:moveTo>
                  <a:cubicBezTo>
                    <a:pt x="3" y="103"/>
                    <a:pt x="3" y="103"/>
                    <a:pt x="3" y="103"/>
                  </a:cubicBezTo>
                  <a:cubicBezTo>
                    <a:pt x="2" y="103"/>
                    <a:pt x="0" y="102"/>
                    <a:pt x="0" y="100"/>
                  </a:cubicBezTo>
                  <a:cubicBezTo>
                    <a:pt x="0" y="3"/>
                    <a:pt x="0" y="3"/>
                    <a:pt x="0" y="3"/>
                  </a:cubicBezTo>
                  <a:cubicBezTo>
                    <a:pt x="0" y="2"/>
                    <a:pt x="1" y="0"/>
                    <a:pt x="3" y="0"/>
                  </a:cubicBezTo>
                  <a:cubicBezTo>
                    <a:pt x="59" y="0"/>
                    <a:pt x="59" y="0"/>
                    <a:pt x="59" y="0"/>
                  </a:cubicBezTo>
                  <a:cubicBezTo>
                    <a:pt x="61" y="0"/>
                    <a:pt x="62" y="1"/>
                    <a:pt x="62" y="3"/>
                  </a:cubicBezTo>
                  <a:cubicBezTo>
                    <a:pt x="63" y="100"/>
                    <a:pt x="63" y="100"/>
                    <a:pt x="63" y="100"/>
                  </a:cubicBezTo>
                  <a:cubicBezTo>
                    <a:pt x="63" y="102"/>
                    <a:pt x="61" y="103"/>
                    <a:pt x="60"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2" name="îsļîdè">
              <a:extLst>
                <a:ext uri="{FF2B5EF4-FFF2-40B4-BE49-F238E27FC236}">
                  <a16:creationId xmlns:a16="http://schemas.microsoft.com/office/drawing/2014/main" id="{39F0C5FF-5EED-F820-6D51-E57F659B0033}"/>
                </a:ext>
              </a:extLst>
            </p:cNvPr>
            <p:cNvSpPr/>
            <p:nvPr/>
          </p:nvSpPr>
          <p:spPr bwMode="auto">
            <a:xfrm>
              <a:off x="6577013" y="4021138"/>
              <a:ext cx="252413" cy="404813"/>
            </a:xfrm>
            <a:custGeom>
              <a:avLst/>
              <a:gdLst>
                <a:gd name="T0" fmla="*/ 5 w 67"/>
                <a:gd name="T1" fmla="*/ 107 h 107"/>
                <a:gd name="T2" fmla="*/ 2 w 67"/>
                <a:gd name="T3" fmla="*/ 106 h 107"/>
                <a:gd name="T4" fmla="*/ 0 w 67"/>
                <a:gd name="T5" fmla="*/ 102 h 107"/>
                <a:gd name="T6" fmla="*/ 0 w 67"/>
                <a:gd name="T7" fmla="*/ 5 h 107"/>
                <a:gd name="T8" fmla="*/ 1 w 67"/>
                <a:gd name="T9" fmla="*/ 2 h 107"/>
                <a:gd name="T10" fmla="*/ 5 w 67"/>
                <a:gd name="T11" fmla="*/ 0 h 107"/>
                <a:gd name="T12" fmla="*/ 61 w 67"/>
                <a:gd name="T13" fmla="*/ 0 h 107"/>
                <a:gd name="T14" fmla="*/ 61 w 67"/>
                <a:gd name="T15" fmla="*/ 0 h 107"/>
                <a:gd name="T16" fmla="*/ 65 w 67"/>
                <a:gd name="T17" fmla="*/ 1 h 107"/>
                <a:gd name="T18" fmla="*/ 66 w 67"/>
                <a:gd name="T19" fmla="*/ 5 h 107"/>
                <a:gd name="T20" fmla="*/ 67 w 67"/>
                <a:gd name="T21" fmla="*/ 102 h 107"/>
                <a:gd name="T22" fmla="*/ 65 w 67"/>
                <a:gd name="T23" fmla="*/ 105 h 107"/>
                <a:gd name="T24" fmla="*/ 62 w 67"/>
                <a:gd name="T25" fmla="*/ 107 h 107"/>
                <a:gd name="T26" fmla="*/ 5 w 67"/>
                <a:gd name="T27" fmla="*/ 107 h 107"/>
                <a:gd name="T28" fmla="*/ 61 w 67"/>
                <a:gd name="T29" fmla="*/ 4 h 107"/>
                <a:gd name="T30" fmla="*/ 61 w 67"/>
                <a:gd name="T31" fmla="*/ 4 h 107"/>
                <a:gd name="T32" fmla="*/ 5 w 67"/>
                <a:gd name="T33" fmla="*/ 4 h 107"/>
                <a:gd name="T34" fmla="*/ 4 w 67"/>
                <a:gd name="T35" fmla="*/ 5 h 107"/>
                <a:gd name="T36" fmla="*/ 4 w 67"/>
                <a:gd name="T37" fmla="*/ 5 h 107"/>
                <a:gd name="T38" fmla="*/ 4 w 67"/>
                <a:gd name="T39" fmla="*/ 102 h 107"/>
                <a:gd name="T40" fmla="*/ 4 w 67"/>
                <a:gd name="T41" fmla="*/ 103 h 107"/>
                <a:gd name="T42" fmla="*/ 5 w 67"/>
                <a:gd name="T43" fmla="*/ 103 h 107"/>
                <a:gd name="T44" fmla="*/ 5 w 67"/>
                <a:gd name="T45" fmla="*/ 103 h 107"/>
                <a:gd name="T46" fmla="*/ 62 w 67"/>
                <a:gd name="T47" fmla="*/ 103 h 107"/>
                <a:gd name="T48" fmla="*/ 62 w 67"/>
                <a:gd name="T49" fmla="*/ 103 h 107"/>
                <a:gd name="T50" fmla="*/ 62 w 67"/>
                <a:gd name="T51" fmla="*/ 103 h 107"/>
                <a:gd name="T52" fmla="*/ 63 w 67"/>
                <a:gd name="T53" fmla="*/ 102 h 107"/>
                <a:gd name="T54" fmla="*/ 62 w 67"/>
                <a:gd name="T55" fmla="*/ 5 h 107"/>
                <a:gd name="T56" fmla="*/ 62 w 67"/>
                <a:gd name="T57" fmla="*/ 4 h 107"/>
                <a:gd name="T58" fmla="*/ 61 w 67"/>
                <a:gd name="T59" fmla="*/ 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 h="107">
                  <a:moveTo>
                    <a:pt x="5" y="107"/>
                  </a:moveTo>
                  <a:cubicBezTo>
                    <a:pt x="4" y="107"/>
                    <a:pt x="3" y="107"/>
                    <a:pt x="2" y="106"/>
                  </a:cubicBezTo>
                  <a:cubicBezTo>
                    <a:pt x="1" y="105"/>
                    <a:pt x="0" y="104"/>
                    <a:pt x="0" y="102"/>
                  </a:cubicBezTo>
                  <a:cubicBezTo>
                    <a:pt x="0" y="5"/>
                    <a:pt x="0" y="5"/>
                    <a:pt x="0" y="5"/>
                  </a:cubicBezTo>
                  <a:cubicBezTo>
                    <a:pt x="0" y="4"/>
                    <a:pt x="0" y="3"/>
                    <a:pt x="1" y="2"/>
                  </a:cubicBezTo>
                  <a:cubicBezTo>
                    <a:pt x="2" y="1"/>
                    <a:pt x="3" y="0"/>
                    <a:pt x="5" y="0"/>
                  </a:cubicBezTo>
                  <a:cubicBezTo>
                    <a:pt x="61" y="0"/>
                    <a:pt x="61" y="0"/>
                    <a:pt x="61" y="0"/>
                  </a:cubicBezTo>
                  <a:cubicBezTo>
                    <a:pt x="61" y="0"/>
                    <a:pt x="61" y="0"/>
                    <a:pt x="61" y="0"/>
                  </a:cubicBezTo>
                  <a:cubicBezTo>
                    <a:pt x="62" y="0"/>
                    <a:pt x="64" y="1"/>
                    <a:pt x="65" y="1"/>
                  </a:cubicBezTo>
                  <a:cubicBezTo>
                    <a:pt x="66" y="2"/>
                    <a:pt x="66" y="4"/>
                    <a:pt x="66" y="5"/>
                  </a:cubicBezTo>
                  <a:cubicBezTo>
                    <a:pt x="67" y="102"/>
                    <a:pt x="67" y="102"/>
                    <a:pt x="67" y="102"/>
                  </a:cubicBezTo>
                  <a:cubicBezTo>
                    <a:pt x="67" y="103"/>
                    <a:pt x="66" y="105"/>
                    <a:pt x="65" y="105"/>
                  </a:cubicBezTo>
                  <a:cubicBezTo>
                    <a:pt x="64" y="106"/>
                    <a:pt x="63" y="107"/>
                    <a:pt x="62" y="107"/>
                  </a:cubicBezTo>
                  <a:cubicBezTo>
                    <a:pt x="5" y="107"/>
                    <a:pt x="5" y="107"/>
                    <a:pt x="5" y="107"/>
                  </a:cubicBezTo>
                  <a:close/>
                  <a:moveTo>
                    <a:pt x="61" y="4"/>
                  </a:moveTo>
                  <a:cubicBezTo>
                    <a:pt x="61" y="4"/>
                    <a:pt x="61" y="4"/>
                    <a:pt x="61" y="4"/>
                  </a:cubicBezTo>
                  <a:cubicBezTo>
                    <a:pt x="5" y="4"/>
                    <a:pt x="5" y="4"/>
                    <a:pt x="5" y="4"/>
                  </a:cubicBezTo>
                  <a:cubicBezTo>
                    <a:pt x="4" y="4"/>
                    <a:pt x="4" y="5"/>
                    <a:pt x="4" y="5"/>
                  </a:cubicBezTo>
                  <a:cubicBezTo>
                    <a:pt x="4" y="5"/>
                    <a:pt x="4" y="5"/>
                    <a:pt x="4" y="5"/>
                  </a:cubicBezTo>
                  <a:cubicBezTo>
                    <a:pt x="4" y="102"/>
                    <a:pt x="4" y="102"/>
                    <a:pt x="4" y="102"/>
                  </a:cubicBezTo>
                  <a:cubicBezTo>
                    <a:pt x="4" y="103"/>
                    <a:pt x="4" y="103"/>
                    <a:pt x="4" y="103"/>
                  </a:cubicBezTo>
                  <a:cubicBezTo>
                    <a:pt x="5" y="103"/>
                    <a:pt x="5" y="103"/>
                    <a:pt x="5" y="103"/>
                  </a:cubicBezTo>
                  <a:cubicBezTo>
                    <a:pt x="5" y="103"/>
                    <a:pt x="5" y="103"/>
                    <a:pt x="5" y="103"/>
                  </a:cubicBezTo>
                  <a:cubicBezTo>
                    <a:pt x="62" y="103"/>
                    <a:pt x="62" y="103"/>
                    <a:pt x="62" y="103"/>
                  </a:cubicBezTo>
                  <a:cubicBezTo>
                    <a:pt x="62" y="103"/>
                    <a:pt x="62" y="103"/>
                    <a:pt x="62" y="103"/>
                  </a:cubicBezTo>
                  <a:cubicBezTo>
                    <a:pt x="62" y="103"/>
                    <a:pt x="62" y="103"/>
                    <a:pt x="62" y="103"/>
                  </a:cubicBezTo>
                  <a:cubicBezTo>
                    <a:pt x="63" y="102"/>
                    <a:pt x="63" y="102"/>
                    <a:pt x="63" y="102"/>
                  </a:cubicBezTo>
                  <a:cubicBezTo>
                    <a:pt x="62" y="5"/>
                    <a:pt x="62" y="5"/>
                    <a:pt x="62" y="5"/>
                  </a:cubicBezTo>
                  <a:cubicBezTo>
                    <a:pt x="62" y="5"/>
                    <a:pt x="62" y="4"/>
                    <a:pt x="62" y="4"/>
                  </a:cubicBezTo>
                  <a:cubicBezTo>
                    <a:pt x="62" y="4"/>
                    <a:pt x="62" y="4"/>
                    <a:pt x="6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3" name="îṩlîḍé">
              <a:extLst>
                <a:ext uri="{FF2B5EF4-FFF2-40B4-BE49-F238E27FC236}">
                  <a16:creationId xmlns:a16="http://schemas.microsoft.com/office/drawing/2014/main" id="{50DCB67E-41BB-BBA8-59A0-2E518302F097}"/>
                </a:ext>
              </a:extLst>
            </p:cNvPr>
            <p:cNvSpPr/>
            <p:nvPr/>
          </p:nvSpPr>
          <p:spPr bwMode="auto">
            <a:xfrm>
              <a:off x="6637338" y="4094163"/>
              <a:ext cx="131763" cy="115888"/>
            </a:xfrm>
            <a:custGeom>
              <a:avLst/>
              <a:gdLst>
                <a:gd name="T0" fmla="*/ 83 w 83"/>
                <a:gd name="T1" fmla="*/ 71 h 73"/>
                <a:gd name="T2" fmla="*/ 0 w 83"/>
                <a:gd name="T3" fmla="*/ 73 h 73"/>
                <a:gd name="T4" fmla="*/ 0 w 83"/>
                <a:gd name="T5" fmla="*/ 0 h 73"/>
                <a:gd name="T6" fmla="*/ 83 w 83"/>
                <a:gd name="T7" fmla="*/ 0 h 73"/>
                <a:gd name="T8" fmla="*/ 83 w 83"/>
                <a:gd name="T9" fmla="*/ 71 h 73"/>
              </a:gdLst>
              <a:ahLst/>
              <a:cxnLst>
                <a:cxn ang="0">
                  <a:pos x="T0" y="T1"/>
                </a:cxn>
                <a:cxn ang="0">
                  <a:pos x="T2" y="T3"/>
                </a:cxn>
                <a:cxn ang="0">
                  <a:pos x="T4" y="T5"/>
                </a:cxn>
                <a:cxn ang="0">
                  <a:pos x="T6" y="T7"/>
                </a:cxn>
                <a:cxn ang="0">
                  <a:pos x="T8" y="T9"/>
                </a:cxn>
              </a:cxnLst>
              <a:rect l="0" t="0" r="r" b="b"/>
              <a:pathLst>
                <a:path w="83" h="73">
                  <a:moveTo>
                    <a:pt x="83" y="71"/>
                  </a:moveTo>
                  <a:lnTo>
                    <a:pt x="0" y="73"/>
                  </a:lnTo>
                  <a:lnTo>
                    <a:pt x="0" y="0"/>
                  </a:lnTo>
                  <a:lnTo>
                    <a:pt x="83" y="0"/>
                  </a:lnTo>
                  <a:lnTo>
                    <a:pt x="83"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4" name="îṧľîḓê">
              <a:extLst>
                <a:ext uri="{FF2B5EF4-FFF2-40B4-BE49-F238E27FC236}">
                  <a16:creationId xmlns:a16="http://schemas.microsoft.com/office/drawing/2014/main" id="{BA550DDC-EE7B-DEEC-A5E7-BA8B6968A40A}"/>
                </a:ext>
              </a:extLst>
            </p:cNvPr>
            <p:cNvSpPr/>
            <p:nvPr/>
          </p:nvSpPr>
          <p:spPr bwMode="auto">
            <a:xfrm>
              <a:off x="6629401" y="4086226"/>
              <a:ext cx="147638" cy="131763"/>
            </a:xfrm>
            <a:custGeom>
              <a:avLst/>
              <a:gdLst>
                <a:gd name="T0" fmla="*/ 2 w 39"/>
                <a:gd name="T1" fmla="*/ 35 h 35"/>
                <a:gd name="T2" fmla="*/ 0 w 39"/>
                <a:gd name="T3" fmla="*/ 33 h 35"/>
                <a:gd name="T4" fmla="*/ 0 w 39"/>
                <a:gd name="T5" fmla="*/ 2 h 35"/>
                <a:gd name="T6" fmla="*/ 2 w 39"/>
                <a:gd name="T7" fmla="*/ 0 h 35"/>
                <a:gd name="T8" fmla="*/ 37 w 39"/>
                <a:gd name="T9" fmla="*/ 0 h 35"/>
                <a:gd name="T10" fmla="*/ 37 w 39"/>
                <a:gd name="T11" fmla="*/ 0 h 35"/>
                <a:gd name="T12" fmla="*/ 38 w 39"/>
                <a:gd name="T13" fmla="*/ 0 h 35"/>
                <a:gd name="T14" fmla="*/ 39 w 39"/>
                <a:gd name="T15" fmla="*/ 2 h 35"/>
                <a:gd name="T16" fmla="*/ 39 w 39"/>
                <a:gd name="T17" fmla="*/ 32 h 35"/>
                <a:gd name="T18" fmla="*/ 38 w 39"/>
                <a:gd name="T19" fmla="*/ 34 h 35"/>
                <a:gd name="T20" fmla="*/ 37 w 39"/>
                <a:gd name="T21" fmla="*/ 34 h 35"/>
                <a:gd name="T22" fmla="*/ 2 w 39"/>
                <a:gd name="T23" fmla="*/ 35 h 35"/>
                <a:gd name="T24" fmla="*/ 4 w 39"/>
                <a:gd name="T25" fmla="*/ 4 h 35"/>
                <a:gd name="T26" fmla="*/ 4 w 39"/>
                <a:gd name="T27" fmla="*/ 31 h 35"/>
                <a:gd name="T28" fmla="*/ 35 w 39"/>
                <a:gd name="T29" fmla="*/ 30 h 35"/>
                <a:gd name="T30" fmla="*/ 35 w 39"/>
                <a:gd name="T31" fmla="*/ 4 h 35"/>
                <a:gd name="T32" fmla="*/ 4 w 39"/>
                <a:gd name="T33" fmla="*/ 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35">
                  <a:moveTo>
                    <a:pt x="2" y="35"/>
                  </a:moveTo>
                  <a:cubicBezTo>
                    <a:pt x="1" y="35"/>
                    <a:pt x="0" y="34"/>
                    <a:pt x="0" y="33"/>
                  </a:cubicBezTo>
                  <a:cubicBezTo>
                    <a:pt x="0" y="2"/>
                    <a:pt x="0" y="2"/>
                    <a:pt x="0" y="2"/>
                  </a:cubicBezTo>
                  <a:cubicBezTo>
                    <a:pt x="0" y="1"/>
                    <a:pt x="1" y="0"/>
                    <a:pt x="2" y="0"/>
                  </a:cubicBezTo>
                  <a:cubicBezTo>
                    <a:pt x="37" y="0"/>
                    <a:pt x="37" y="0"/>
                    <a:pt x="37" y="0"/>
                  </a:cubicBezTo>
                  <a:cubicBezTo>
                    <a:pt x="37" y="0"/>
                    <a:pt x="37" y="0"/>
                    <a:pt x="37" y="0"/>
                  </a:cubicBezTo>
                  <a:cubicBezTo>
                    <a:pt x="37" y="0"/>
                    <a:pt x="38" y="0"/>
                    <a:pt x="38" y="0"/>
                  </a:cubicBezTo>
                  <a:cubicBezTo>
                    <a:pt x="38" y="0"/>
                    <a:pt x="39" y="1"/>
                    <a:pt x="39" y="2"/>
                  </a:cubicBezTo>
                  <a:cubicBezTo>
                    <a:pt x="39" y="32"/>
                    <a:pt x="39" y="32"/>
                    <a:pt x="39" y="32"/>
                  </a:cubicBezTo>
                  <a:cubicBezTo>
                    <a:pt x="39" y="33"/>
                    <a:pt x="39" y="33"/>
                    <a:pt x="38" y="34"/>
                  </a:cubicBezTo>
                  <a:cubicBezTo>
                    <a:pt x="38" y="34"/>
                    <a:pt x="37" y="34"/>
                    <a:pt x="37" y="34"/>
                  </a:cubicBezTo>
                  <a:cubicBezTo>
                    <a:pt x="2" y="35"/>
                    <a:pt x="2" y="35"/>
                    <a:pt x="2" y="35"/>
                  </a:cubicBezTo>
                  <a:close/>
                  <a:moveTo>
                    <a:pt x="4" y="4"/>
                  </a:moveTo>
                  <a:cubicBezTo>
                    <a:pt x="4" y="31"/>
                    <a:pt x="4" y="31"/>
                    <a:pt x="4" y="31"/>
                  </a:cubicBezTo>
                  <a:cubicBezTo>
                    <a:pt x="35" y="30"/>
                    <a:pt x="35" y="30"/>
                    <a:pt x="35" y="30"/>
                  </a:cubicBezTo>
                  <a:cubicBezTo>
                    <a:pt x="35" y="4"/>
                    <a:pt x="35" y="4"/>
                    <a:pt x="35" y="4"/>
                  </a:cubicBezTo>
                  <a:lnTo>
                    <a:pt x="4"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5" name="iśḻiḑê">
              <a:extLst>
                <a:ext uri="{FF2B5EF4-FFF2-40B4-BE49-F238E27FC236}">
                  <a16:creationId xmlns:a16="http://schemas.microsoft.com/office/drawing/2014/main" id="{B1722EF6-89F3-BCF0-CE06-A50DAD4A5F22}"/>
                </a:ext>
              </a:extLst>
            </p:cNvPr>
            <p:cNvSpPr/>
            <p:nvPr/>
          </p:nvSpPr>
          <p:spPr bwMode="auto">
            <a:xfrm>
              <a:off x="6645276" y="4289426"/>
              <a:ext cx="120650" cy="0"/>
            </a:xfrm>
            <a:custGeom>
              <a:avLst/>
              <a:gdLst>
                <a:gd name="T0" fmla="*/ 0 w 76"/>
                <a:gd name="T1" fmla="*/ 76 w 76"/>
                <a:gd name="T2" fmla="*/ 0 w 76"/>
              </a:gdLst>
              <a:ahLst/>
              <a:cxnLst>
                <a:cxn ang="0">
                  <a:pos x="T0" y="0"/>
                </a:cxn>
                <a:cxn ang="0">
                  <a:pos x="T1" y="0"/>
                </a:cxn>
                <a:cxn ang="0">
                  <a:pos x="T2" y="0"/>
                </a:cxn>
              </a:cxnLst>
              <a:rect l="0" t="0" r="r" b="b"/>
              <a:pathLst>
                <a:path w="76">
                  <a:moveTo>
                    <a:pt x="0" y="0"/>
                  </a:moveTo>
                  <a:lnTo>
                    <a:pt x="76"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6" name="ïṩļíde">
              <a:extLst>
                <a:ext uri="{FF2B5EF4-FFF2-40B4-BE49-F238E27FC236}">
                  <a16:creationId xmlns:a16="http://schemas.microsoft.com/office/drawing/2014/main" id="{1D27869C-1F02-1435-B5D1-E956072DF7CD}"/>
                </a:ext>
              </a:extLst>
            </p:cNvPr>
            <p:cNvSpPr/>
            <p:nvPr/>
          </p:nvSpPr>
          <p:spPr bwMode="auto">
            <a:xfrm>
              <a:off x="6645276" y="4289426"/>
              <a:ext cx="12065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7" name="ïṥļídê">
              <a:extLst>
                <a:ext uri="{FF2B5EF4-FFF2-40B4-BE49-F238E27FC236}">
                  <a16:creationId xmlns:a16="http://schemas.microsoft.com/office/drawing/2014/main" id="{CBE63991-F0D2-9AA2-F184-88E0A66C04ED}"/>
                </a:ext>
              </a:extLst>
            </p:cNvPr>
            <p:cNvSpPr/>
            <p:nvPr/>
          </p:nvSpPr>
          <p:spPr bwMode="auto">
            <a:xfrm>
              <a:off x="6637338" y="4281488"/>
              <a:ext cx="136525" cy="15875"/>
            </a:xfrm>
            <a:custGeom>
              <a:avLst/>
              <a:gdLst>
                <a:gd name="T0" fmla="*/ 2 w 36"/>
                <a:gd name="T1" fmla="*/ 4 h 4"/>
                <a:gd name="T2" fmla="*/ 0 w 36"/>
                <a:gd name="T3" fmla="*/ 2 h 4"/>
                <a:gd name="T4" fmla="*/ 2 w 36"/>
                <a:gd name="T5" fmla="*/ 0 h 4"/>
                <a:gd name="T6" fmla="*/ 34 w 36"/>
                <a:gd name="T7" fmla="*/ 0 h 4"/>
                <a:gd name="T8" fmla="*/ 34 w 36"/>
                <a:gd name="T9" fmla="*/ 0 h 4"/>
                <a:gd name="T10" fmla="*/ 36 w 36"/>
                <a:gd name="T11" fmla="*/ 2 h 4"/>
                <a:gd name="T12" fmla="*/ 34 w 36"/>
                <a:gd name="T13" fmla="*/ 4 h 4"/>
                <a:gd name="T14" fmla="*/ 2 w 36"/>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4">
                  <a:moveTo>
                    <a:pt x="2" y="4"/>
                  </a:moveTo>
                  <a:cubicBezTo>
                    <a:pt x="1" y="4"/>
                    <a:pt x="0" y="3"/>
                    <a:pt x="0" y="2"/>
                  </a:cubicBezTo>
                  <a:cubicBezTo>
                    <a:pt x="0" y="1"/>
                    <a:pt x="1" y="0"/>
                    <a:pt x="2" y="0"/>
                  </a:cubicBezTo>
                  <a:cubicBezTo>
                    <a:pt x="34" y="0"/>
                    <a:pt x="34" y="0"/>
                    <a:pt x="34" y="0"/>
                  </a:cubicBezTo>
                  <a:cubicBezTo>
                    <a:pt x="34" y="0"/>
                    <a:pt x="34" y="0"/>
                    <a:pt x="34" y="0"/>
                  </a:cubicBezTo>
                  <a:cubicBezTo>
                    <a:pt x="35" y="0"/>
                    <a:pt x="36" y="1"/>
                    <a:pt x="36" y="2"/>
                  </a:cubicBezTo>
                  <a:cubicBezTo>
                    <a:pt x="36" y="3"/>
                    <a:pt x="35" y="4"/>
                    <a:pt x="34" y="4"/>
                  </a:cubicBezTo>
                  <a:cubicBezTo>
                    <a:pt x="2" y="4"/>
                    <a:pt x="2" y="4"/>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8" name="í$ļïḑe">
              <a:extLst>
                <a:ext uri="{FF2B5EF4-FFF2-40B4-BE49-F238E27FC236}">
                  <a16:creationId xmlns:a16="http://schemas.microsoft.com/office/drawing/2014/main" id="{AD2E1661-E256-25EE-DF69-57201261BB2A}"/>
                </a:ext>
              </a:extLst>
            </p:cNvPr>
            <p:cNvSpPr/>
            <p:nvPr/>
          </p:nvSpPr>
          <p:spPr bwMode="auto">
            <a:xfrm>
              <a:off x="6645276" y="4335463"/>
              <a:ext cx="120650" cy="0"/>
            </a:xfrm>
            <a:custGeom>
              <a:avLst/>
              <a:gdLst>
                <a:gd name="T0" fmla="*/ 0 w 76"/>
                <a:gd name="T1" fmla="*/ 76 w 76"/>
                <a:gd name="T2" fmla="*/ 0 w 76"/>
              </a:gdLst>
              <a:ahLst/>
              <a:cxnLst>
                <a:cxn ang="0">
                  <a:pos x="T0" y="0"/>
                </a:cxn>
                <a:cxn ang="0">
                  <a:pos x="T1" y="0"/>
                </a:cxn>
                <a:cxn ang="0">
                  <a:pos x="T2" y="0"/>
                </a:cxn>
              </a:cxnLst>
              <a:rect l="0" t="0" r="r" b="b"/>
              <a:pathLst>
                <a:path w="76">
                  <a:moveTo>
                    <a:pt x="0" y="0"/>
                  </a:moveTo>
                  <a:lnTo>
                    <a:pt x="76"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9" name="ïṩlîḍe">
              <a:extLst>
                <a:ext uri="{FF2B5EF4-FFF2-40B4-BE49-F238E27FC236}">
                  <a16:creationId xmlns:a16="http://schemas.microsoft.com/office/drawing/2014/main" id="{63AADCFA-21BC-2A99-389F-30D2067DCFDA}"/>
                </a:ext>
              </a:extLst>
            </p:cNvPr>
            <p:cNvSpPr/>
            <p:nvPr/>
          </p:nvSpPr>
          <p:spPr bwMode="auto">
            <a:xfrm>
              <a:off x="6645276" y="4335463"/>
              <a:ext cx="12065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0" name="îṩľîďe">
              <a:extLst>
                <a:ext uri="{FF2B5EF4-FFF2-40B4-BE49-F238E27FC236}">
                  <a16:creationId xmlns:a16="http://schemas.microsoft.com/office/drawing/2014/main" id="{78424A31-90B8-6886-C275-DC3322613F79}"/>
                </a:ext>
              </a:extLst>
            </p:cNvPr>
            <p:cNvSpPr/>
            <p:nvPr/>
          </p:nvSpPr>
          <p:spPr bwMode="auto">
            <a:xfrm>
              <a:off x="6637338" y="4327526"/>
              <a:ext cx="136525" cy="15875"/>
            </a:xfrm>
            <a:custGeom>
              <a:avLst/>
              <a:gdLst>
                <a:gd name="T0" fmla="*/ 2 w 36"/>
                <a:gd name="T1" fmla="*/ 4 h 4"/>
                <a:gd name="T2" fmla="*/ 0 w 36"/>
                <a:gd name="T3" fmla="*/ 2 h 4"/>
                <a:gd name="T4" fmla="*/ 2 w 36"/>
                <a:gd name="T5" fmla="*/ 0 h 4"/>
                <a:gd name="T6" fmla="*/ 34 w 36"/>
                <a:gd name="T7" fmla="*/ 0 h 4"/>
                <a:gd name="T8" fmla="*/ 34 w 36"/>
                <a:gd name="T9" fmla="*/ 0 h 4"/>
                <a:gd name="T10" fmla="*/ 36 w 36"/>
                <a:gd name="T11" fmla="*/ 2 h 4"/>
                <a:gd name="T12" fmla="*/ 34 w 36"/>
                <a:gd name="T13" fmla="*/ 4 h 4"/>
                <a:gd name="T14" fmla="*/ 2 w 36"/>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4">
                  <a:moveTo>
                    <a:pt x="2" y="4"/>
                  </a:moveTo>
                  <a:cubicBezTo>
                    <a:pt x="1" y="4"/>
                    <a:pt x="0" y="3"/>
                    <a:pt x="0" y="2"/>
                  </a:cubicBezTo>
                  <a:cubicBezTo>
                    <a:pt x="0" y="1"/>
                    <a:pt x="1" y="0"/>
                    <a:pt x="2" y="0"/>
                  </a:cubicBezTo>
                  <a:cubicBezTo>
                    <a:pt x="34" y="0"/>
                    <a:pt x="34" y="0"/>
                    <a:pt x="34" y="0"/>
                  </a:cubicBezTo>
                  <a:cubicBezTo>
                    <a:pt x="34" y="0"/>
                    <a:pt x="34" y="0"/>
                    <a:pt x="34" y="0"/>
                  </a:cubicBezTo>
                  <a:cubicBezTo>
                    <a:pt x="35" y="0"/>
                    <a:pt x="36" y="0"/>
                    <a:pt x="36" y="2"/>
                  </a:cubicBezTo>
                  <a:cubicBezTo>
                    <a:pt x="36" y="3"/>
                    <a:pt x="35" y="4"/>
                    <a:pt x="34" y="4"/>
                  </a:cubicBezTo>
                  <a:cubicBezTo>
                    <a:pt x="2" y="4"/>
                    <a:pt x="2" y="4"/>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1" name="iṣľîḓé">
              <a:extLst>
                <a:ext uri="{FF2B5EF4-FFF2-40B4-BE49-F238E27FC236}">
                  <a16:creationId xmlns:a16="http://schemas.microsoft.com/office/drawing/2014/main" id="{3B145DBE-74FF-3442-9D64-F15DB7B10B15}"/>
                </a:ext>
              </a:extLst>
            </p:cNvPr>
            <p:cNvSpPr/>
            <p:nvPr/>
          </p:nvSpPr>
          <p:spPr bwMode="auto">
            <a:xfrm>
              <a:off x="6448426" y="4354513"/>
              <a:ext cx="246063" cy="561975"/>
            </a:xfrm>
            <a:custGeom>
              <a:avLst/>
              <a:gdLst>
                <a:gd name="T0" fmla="*/ 61 w 65"/>
                <a:gd name="T1" fmla="*/ 78 h 149"/>
                <a:gd name="T2" fmla="*/ 25 w 65"/>
                <a:gd name="T3" fmla="*/ 148 h 149"/>
                <a:gd name="T4" fmla="*/ 4 w 65"/>
                <a:gd name="T5" fmla="*/ 72 h 149"/>
                <a:gd name="T6" fmla="*/ 40 w 65"/>
                <a:gd name="T7" fmla="*/ 2 h 149"/>
                <a:gd name="T8" fmla="*/ 61 w 65"/>
                <a:gd name="T9" fmla="*/ 78 h 149"/>
              </a:gdLst>
              <a:ahLst/>
              <a:cxnLst>
                <a:cxn ang="0">
                  <a:pos x="T0" y="T1"/>
                </a:cxn>
                <a:cxn ang="0">
                  <a:pos x="T2" y="T3"/>
                </a:cxn>
                <a:cxn ang="0">
                  <a:pos x="T4" y="T5"/>
                </a:cxn>
                <a:cxn ang="0">
                  <a:pos x="T6" y="T7"/>
                </a:cxn>
                <a:cxn ang="0">
                  <a:pos x="T8" y="T9"/>
                </a:cxn>
              </a:cxnLst>
              <a:rect l="0" t="0" r="r" b="b"/>
              <a:pathLst>
                <a:path w="65" h="149">
                  <a:moveTo>
                    <a:pt x="61" y="78"/>
                  </a:moveTo>
                  <a:cubicBezTo>
                    <a:pt x="57" y="118"/>
                    <a:pt x="41" y="149"/>
                    <a:pt x="25" y="148"/>
                  </a:cubicBezTo>
                  <a:cubicBezTo>
                    <a:pt x="9" y="146"/>
                    <a:pt x="0" y="112"/>
                    <a:pt x="4" y="72"/>
                  </a:cubicBezTo>
                  <a:cubicBezTo>
                    <a:pt x="8" y="31"/>
                    <a:pt x="24" y="0"/>
                    <a:pt x="40" y="2"/>
                  </a:cubicBezTo>
                  <a:cubicBezTo>
                    <a:pt x="56" y="3"/>
                    <a:pt x="65" y="37"/>
                    <a:pt x="61" y="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2" name="î$ľiḓê">
              <a:extLst>
                <a:ext uri="{FF2B5EF4-FFF2-40B4-BE49-F238E27FC236}">
                  <a16:creationId xmlns:a16="http://schemas.microsoft.com/office/drawing/2014/main" id="{30454D24-F6EC-F38F-20C6-53CEC3780E8E}"/>
                </a:ext>
              </a:extLst>
            </p:cNvPr>
            <p:cNvSpPr/>
            <p:nvPr/>
          </p:nvSpPr>
          <p:spPr bwMode="auto">
            <a:xfrm>
              <a:off x="6437313" y="4349751"/>
              <a:ext cx="257175" cy="569913"/>
            </a:xfrm>
            <a:custGeom>
              <a:avLst/>
              <a:gdLst>
                <a:gd name="T0" fmla="*/ 29 w 68"/>
                <a:gd name="T1" fmla="*/ 151 h 151"/>
                <a:gd name="T2" fmla="*/ 28 w 68"/>
                <a:gd name="T3" fmla="*/ 151 h 151"/>
                <a:gd name="T4" fmla="*/ 5 w 68"/>
                <a:gd name="T5" fmla="*/ 73 h 151"/>
                <a:gd name="T6" fmla="*/ 18 w 68"/>
                <a:gd name="T7" fmla="*/ 21 h 151"/>
                <a:gd name="T8" fmla="*/ 43 w 68"/>
                <a:gd name="T9" fmla="*/ 1 h 151"/>
                <a:gd name="T10" fmla="*/ 63 w 68"/>
                <a:gd name="T11" fmla="*/ 26 h 151"/>
                <a:gd name="T12" fmla="*/ 66 w 68"/>
                <a:gd name="T13" fmla="*/ 79 h 151"/>
                <a:gd name="T14" fmla="*/ 52 w 68"/>
                <a:gd name="T15" fmla="*/ 130 h 151"/>
                <a:gd name="T16" fmla="*/ 29 w 68"/>
                <a:gd name="T17" fmla="*/ 151 h 151"/>
                <a:gd name="T18" fmla="*/ 42 w 68"/>
                <a:gd name="T19" fmla="*/ 5 h 151"/>
                <a:gd name="T20" fmla="*/ 22 w 68"/>
                <a:gd name="T21" fmla="*/ 23 h 151"/>
                <a:gd name="T22" fmla="*/ 9 w 68"/>
                <a:gd name="T23" fmla="*/ 73 h 151"/>
                <a:gd name="T24" fmla="*/ 28 w 68"/>
                <a:gd name="T25" fmla="*/ 147 h 151"/>
                <a:gd name="T26" fmla="*/ 49 w 68"/>
                <a:gd name="T27" fmla="*/ 128 h 151"/>
                <a:gd name="T28" fmla="*/ 62 w 68"/>
                <a:gd name="T29" fmla="*/ 78 h 151"/>
                <a:gd name="T30" fmla="*/ 59 w 68"/>
                <a:gd name="T31" fmla="*/ 27 h 151"/>
                <a:gd name="T32" fmla="*/ 43 w 68"/>
                <a:gd name="T33" fmla="*/ 5 h 151"/>
                <a:gd name="T34" fmla="*/ 42 w 68"/>
                <a:gd name="T35" fmla="*/ 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8" h="151">
                  <a:moveTo>
                    <a:pt x="29" y="151"/>
                  </a:moveTo>
                  <a:cubicBezTo>
                    <a:pt x="29" y="151"/>
                    <a:pt x="28" y="151"/>
                    <a:pt x="28" y="151"/>
                  </a:cubicBezTo>
                  <a:cubicBezTo>
                    <a:pt x="10" y="149"/>
                    <a:pt x="0" y="115"/>
                    <a:pt x="5" y="73"/>
                  </a:cubicBezTo>
                  <a:cubicBezTo>
                    <a:pt x="7" y="53"/>
                    <a:pt x="12" y="35"/>
                    <a:pt x="18" y="21"/>
                  </a:cubicBezTo>
                  <a:cubicBezTo>
                    <a:pt x="26" y="7"/>
                    <a:pt x="34" y="0"/>
                    <a:pt x="43" y="1"/>
                  </a:cubicBezTo>
                  <a:cubicBezTo>
                    <a:pt x="51" y="2"/>
                    <a:pt x="58" y="10"/>
                    <a:pt x="63" y="26"/>
                  </a:cubicBezTo>
                  <a:cubicBezTo>
                    <a:pt x="67" y="40"/>
                    <a:pt x="68" y="59"/>
                    <a:pt x="66" y="79"/>
                  </a:cubicBezTo>
                  <a:cubicBezTo>
                    <a:pt x="64" y="98"/>
                    <a:pt x="59" y="117"/>
                    <a:pt x="52" y="130"/>
                  </a:cubicBezTo>
                  <a:cubicBezTo>
                    <a:pt x="45" y="143"/>
                    <a:pt x="37" y="151"/>
                    <a:pt x="29" y="151"/>
                  </a:cubicBezTo>
                  <a:close/>
                  <a:moveTo>
                    <a:pt x="42" y="5"/>
                  </a:moveTo>
                  <a:cubicBezTo>
                    <a:pt x="35" y="5"/>
                    <a:pt x="28" y="11"/>
                    <a:pt x="22" y="23"/>
                  </a:cubicBezTo>
                  <a:cubicBezTo>
                    <a:pt x="15" y="36"/>
                    <a:pt x="11" y="54"/>
                    <a:pt x="9" y="73"/>
                  </a:cubicBezTo>
                  <a:cubicBezTo>
                    <a:pt x="5" y="111"/>
                    <a:pt x="14" y="145"/>
                    <a:pt x="28" y="147"/>
                  </a:cubicBezTo>
                  <a:cubicBezTo>
                    <a:pt x="35" y="147"/>
                    <a:pt x="42" y="141"/>
                    <a:pt x="49" y="128"/>
                  </a:cubicBezTo>
                  <a:cubicBezTo>
                    <a:pt x="55" y="115"/>
                    <a:pt x="60" y="98"/>
                    <a:pt x="62" y="78"/>
                  </a:cubicBezTo>
                  <a:cubicBezTo>
                    <a:pt x="64" y="59"/>
                    <a:pt x="63" y="41"/>
                    <a:pt x="59" y="27"/>
                  </a:cubicBezTo>
                  <a:cubicBezTo>
                    <a:pt x="55" y="13"/>
                    <a:pt x="49" y="5"/>
                    <a:pt x="43" y="5"/>
                  </a:cubicBezTo>
                  <a:lnTo>
                    <a:pt x="42"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3" name="iṡļídé">
              <a:extLst>
                <a:ext uri="{FF2B5EF4-FFF2-40B4-BE49-F238E27FC236}">
                  <a16:creationId xmlns:a16="http://schemas.microsoft.com/office/drawing/2014/main" id="{F2C6C350-80A7-218A-41DE-D66A5D900B28}"/>
                </a:ext>
              </a:extLst>
            </p:cNvPr>
            <p:cNvSpPr/>
            <p:nvPr/>
          </p:nvSpPr>
          <p:spPr bwMode="auto">
            <a:xfrm>
              <a:off x="6018213" y="4338638"/>
              <a:ext cx="1147763" cy="604838"/>
            </a:xfrm>
            <a:custGeom>
              <a:avLst/>
              <a:gdLst>
                <a:gd name="T0" fmla="*/ 21 w 304"/>
                <a:gd name="T1" fmla="*/ 64 h 160"/>
                <a:gd name="T2" fmla="*/ 6 w 304"/>
                <a:gd name="T3" fmla="*/ 101 h 160"/>
                <a:gd name="T4" fmla="*/ 40 w 304"/>
                <a:gd name="T5" fmla="*/ 144 h 160"/>
                <a:gd name="T6" fmla="*/ 66 w 304"/>
                <a:gd name="T7" fmla="*/ 153 h 160"/>
                <a:gd name="T8" fmla="*/ 127 w 304"/>
                <a:gd name="T9" fmla="*/ 134 h 160"/>
                <a:gd name="T10" fmla="*/ 127 w 304"/>
                <a:gd name="T11" fmla="*/ 134 h 160"/>
                <a:gd name="T12" fmla="*/ 138 w 304"/>
                <a:gd name="T13" fmla="*/ 128 h 160"/>
                <a:gd name="T14" fmla="*/ 303 w 304"/>
                <a:gd name="T15" fmla="*/ 121 h 160"/>
                <a:gd name="T16" fmla="*/ 304 w 304"/>
                <a:gd name="T17" fmla="*/ 0 h 160"/>
                <a:gd name="T18" fmla="*/ 64 w 304"/>
                <a:gd name="T19" fmla="*/ 26 h 160"/>
                <a:gd name="T20" fmla="*/ 21 w 304"/>
                <a:gd name="T21" fmla="*/ 64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4" h="160">
                  <a:moveTo>
                    <a:pt x="21" y="64"/>
                  </a:moveTo>
                  <a:cubicBezTo>
                    <a:pt x="6" y="101"/>
                    <a:pt x="6" y="101"/>
                    <a:pt x="6" y="101"/>
                  </a:cubicBezTo>
                  <a:cubicBezTo>
                    <a:pt x="0" y="116"/>
                    <a:pt x="1" y="138"/>
                    <a:pt x="40" y="144"/>
                  </a:cubicBezTo>
                  <a:cubicBezTo>
                    <a:pt x="66" y="153"/>
                    <a:pt x="66" y="153"/>
                    <a:pt x="66" y="153"/>
                  </a:cubicBezTo>
                  <a:cubicBezTo>
                    <a:pt x="88" y="160"/>
                    <a:pt x="113" y="152"/>
                    <a:pt x="127" y="134"/>
                  </a:cubicBezTo>
                  <a:cubicBezTo>
                    <a:pt x="127" y="134"/>
                    <a:pt x="127" y="134"/>
                    <a:pt x="127" y="134"/>
                  </a:cubicBezTo>
                  <a:cubicBezTo>
                    <a:pt x="130" y="131"/>
                    <a:pt x="134" y="128"/>
                    <a:pt x="138" y="128"/>
                  </a:cubicBezTo>
                  <a:cubicBezTo>
                    <a:pt x="303" y="121"/>
                    <a:pt x="303" y="121"/>
                    <a:pt x="303" y="121"/>
                  </a:cubicBezTo>
                  <a:cubicBezTo>
                    <a:pt x="304" y="0"/>
                    <a:pt x="304" y="0"/>
                    <a:pt x="304" y="0"/>
                  </a:cubicBezTo>
                  <a:cubicBezTo>
                    <a:pt x="64" y="26"/>
                    <a:pt x="64" y="26"/>
                    <a:pt x="64" y="26"/>
                  </a:cubicBezTo>
                  <a:cubicBezTo>
                    <a:pt x="43" y="28"/>
                    <a:pt x="26" y="43"/>
                    <a:pt x="21"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4" name="í$ḷïḋe">
              <a:extLst>
                <a:ext uri="{FF2B5EF4-FFF2-40B4-BE49-F238E27FC236}">
                  <a16:creationId xmlns:a16="http://schemas.microsoft.com/office/drawing/2014/main" id="{C41F0878-2B8B-2C41-DB8F-CE7B24EAD97F}"/>
                </a:ext>
              </a:extLst>
            </p:cNvPr>
            <p:cNvSpPr/>
            <p:nvPr/>
          </p:nvSpPr>
          <p:spPr bwMode="auto">
            <a:xfrm>
              <a:off x="6018213" y="4330701"/>
              <a:ext cx="1155700" cy="604838"/>
            </a:xfrm>
            <a:custGeom>
              <a:avLst/>
              <a:gdLst>
                <a:gd name="T0" fmla="*/ 83 w 306"/>
                <a:gd name="T1" fmla="*/ 159 h 160"/>
                <a:gd name="T2" fmla="*/ 65 w 306"/>
                <a:gd name="T3" fmla="*/ 157 h 160"/>
                <a:gd name="T4" fmla="*/ 39 w 306"/>
                <a:gd name="T5" fmla="*/ 148 h 160"/>
                <a:gd name="T6" fmla="*/ 4 w 306"/>
                <a:gd name="T7" fmla="*/ 129 h 160"/>
                <a:gd name="T8" fmla="*/ 4 w 306"/>
                <a:gd name="T9" fmla="*/ 102 h 160"/>
                <a:gd name="T10" fmla="*/ 19 w 306"/>
                <a:gd name="T11" fmla="*/ 65 h 160"/>
                <a:gd name="T12" fmla="*/ 63 w 306"/>
                <a:gd name="T13" fmla="*/ 26 h 160"/>
                <a:gd name="T14" fmla="*/ 304 w 306"/>
                <a:gd name="T15" fmla="*/ 0 h 160"/>
                <a:gd name="T16" fmla="*/ 305 w 306"/>
                <a:gd name="T17" fmla="*/ 0 h 160"/>
                <a:gd name="T18" fmla="*/ 306 w 306"/>
                <a:gd name="T19" fmla="*/ 2 h 160"/>
                <a:gd name="T20" fmla="*/ 305 w 306"/>
                <a:gd name="T21" fmla="*/ 123 h 160"/>
                <a:gd name="T22" fmla="*/ 304 w 306"/>
                <a:gd name="T23" fmla="*/ 125 h 160"/>
                <a:gd name="T24" fmla="*/ 138 w 306"/>
                <a:gd name="T25" fmla="*/ 132 h 160"/>
                <a:gd name="T26" fmla="*/ 129 w 306"/>
                <a:gd name="T27" fmla="*/ 137 h 160"/>
                <a:gd name="T28" fmla="*/ 83 w 306"/>
                <a:gd name="T29" fmla="*/ 159 h 160"/>
                <a:gd name="T30" fmla="*/ 302 w 306"/>
                <a:gd name="T31" fmla="*/ 4 h 160"/>
                <a:gd name="T32" fmla="*/ 64 w 306"/>
                <a:gd name="T33" fmla="*/ 30 h 160"/>
                <a:gd name="T34" fmla="*/ 23 w 306"/>
                <a:gd name="T35" fmla="*/ 66 h 160"/>
                <a:gd name="T36" fmla="*/ 23 w 306"/>
                <a:gd name="T37" fmla="*/ 66 h 160"/>
                <a:gd name="T38" fmla="*/ 8 w 306"/>
                <a:gd name="T39" fmla="*/ 103 h 160"/>
                <a:gd name="T40" fmla="*/ 8 w 306"/>
                <a:gd name="T41" fmla="*/ 127 h 160"/>
                <a:gd name="T42" fmla="*/ 40 w 306"/>
                <a:gd name="T43" fmla="*/ 144 h 160"/>
                <a:gd name="T44" fmla="*/ 66 w 306"/>
                <a:gd name="T45" fmla="*/ 153 h 160"/>
                <a:gd name="T46" fmla="*/ 126 w 306"/>
                <a:gd name="T47" fmla="*/ 135 h 160"/>
                <a:gd name="T48" fmla="*/ 138 w 306"/>
                <a:gd name="T49" fmla="*/ 128 h 160"/>
                <a:gd name="T50" fmla="*/ 302 w 306"/>
                <a:gd name="T51" fmla="*/ 121 h 160"/>
                <a:gd name="T52" fmla="*/ 302 w 306"/>
                <a:gd name="T53" fmla="*/ 4 h 160"/>
                <a:gd name="T54" fmla="*/ 21 w 306"/>
                <a:gd name="T55" fmla="*/ 66 h 160"/>
                <a:gd name="T56" fmla="*/ 21 w 306"/>
                <a:gd name="T57" fmla="*/ 6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6" h="160">
                  <a:moveTo>
                    <a:pt x="83" y="159"/>
                  </a:moveTo>
                  <a:cubicBezTo>
                    <a:pt x="77" y="159"/>
                    <a:pt x="71" y="158"/>
                    <a:pt x="65" y="157"/>
                  </a:cubicBezTo>
                  <a:cubicBezTo>
                    <a:pt x="39" y="148"/>
                    <a:pt x="39" y="148"/>
                    <a:pt x="39" y="148"/>
                  </a:cubicBezTo>
                  <a:cubicBezTo>
                    <a:pt x="21" y="145"/>
                    <a:pt x="10" y="139"/>
                    <a:pt x="4" y="129"/>
                  </a:cubicBezTo>
                  <a:cubicBezTo>
                    <a:pt x="0" y="122"/>
                    <a:pt x="0" y="112"/>
                    <a:pt x="4" y="102"/>
                  </a:cubicBezTo>
                  <a:cubicBezTo>
                    <a:pt x="19" y="65"/>
                    <a:pt x="19" y="65"/>
                    <a:pt x="19" y="65"/>
                  </a:cubicBezTo>
                  <a:cubicBezTo>
                    <a:pt x="24" y="44"/>
                    <a:pt x="42" y="28"/>
                    <a:pt x="63" y="26"/>
                  </a:cubicBezTo>
                  <a:cubicBezTo>
                    <a:pt x="304" y="0"/>
                    <a:pt x="304" y="0"/>
                    <a:pt x="304" y="0"/>
                  </a:cubicBezTo>
                  <a:cubicBezTo>
                    <a:pt x="304" y="0"/>
                    <a:pt x="305" y="0"/>
                    <a:pt x="305" y="0"/>
                  </a:cubicBezTo>
                  <a:cubicBezTo>
                    <a:pt x="306" y="1"/>
                    <a:pt x="306" y="1"/>
                    <a:pt x="306" y="2"/>
                  </a:cubicBezTo>
                  <a:cubicBezTo>
                    <a:pt x="305" y="123"/>
                    <a:pt x="305" y="123"/>
                    <a:pt x="305" y="123"/>
                  </a:cubicBezTo>
                  <a:cubicBezTo>
                    <a:pt x="305" y="124"/>
                    <a:pt x="305" y="125"/>
                    <a:pt x="304" y="125"/>
                  </a:cubicBezTo>
                  <a:cubicBezTo>
                    <a:pt x="138" y="132"/>
                    <a:pt x="138" y="132"/>
                    <a:pt x="138" y="132"/>
                  </a:cubicBezTo>
                  <a:cubicBezTo>
                    <a:pt x="135" y="132"/>
                    <a:pt x="131" y="134"/>
                    <a:pt x="129" y="137"/>
                  </a:cubicBezTo>
                  <a:cubicBezTo>
                    <a:pt x="118" y="151"/>
                    <a:pt x="101" y="159"/>
                    <a:pt x="83" y="159"/>
                  </a:cubicBezTo>
                  <a:close/>
                  <a:moveTo>
                    <a:pt x="302" y="4"/>
                  </a:moveTo>
                  <a:cubicBezTo>
                    <a:pt x="64" y="30"/>
                    <a:pt x="64" y="30"/>
                    <a:pt x="64" y="30"/>
                  </a:cubicBezTo>
                  <a:cubicBezTo>
                    <a:pt x="44" y="32"/>
                    <a:pt x="28" y="47"/>
                    <a:pt x="23" y="66"/>
                  </a:cubicBezTo>
                  <a:cubicBezTo>
                    <a:pt x="23" y="66"/>
                    <a:pt x="23" y="66"/>
                    <a:pt x="23" y="66"/>
                  </a:cubicBezTo>
                  <a:cubicBezTo>
                    <a:pt x="8" y="103"/>
                    <a:pt x="8" y="103"/>
                    <a:pt x="8" y="103"/>
                  </a:cubicBezTo>
                  <a:cubicBezTo>
                    <a:pt x="5" y="110"/>
                    <a:pt x="3" y="119"/>
                    <a:pt x="8" y="127"/>
                  </a:cubicBezTo>
                  <a:cubicBezTo>
                    <a:pt x="13" y="136"/>
                    <a:pt x="23" y="141"/>
                    <a:pt x="40" y="144"/>
                  </a:cubicBezTo>
                  <a:cubicBezTo>
                    <a:pt x="66" y="153"/>
                    <a:pt x="66" y="153"/>
                    <a:pt x="66" y="153"/>
                  </a:cubicBezTo>
                  <a:cubicBezTo>
                    <a:pt x="88" y="160"/>
                    <a:pt x="112" y="153"/>
                    <a:pt x="126" y="135"/>
                  </a:cubicBezTo>
                  <a:cubicBezTo>
                    <a:pt x="129" y="131"/>
                    <a:pt x="133" y="129"/>
                    <a:pt x="138" y="128"/>
                  </a:cubicBezTo>
                  <a:cubicBezTo>
                    <a:pt x="302" y="121"/>
                    <a:pt x="302" y="121"/>
                    <a:pt x="302" y="121"/>
                  </a:cubicBezTo>
                  <a:lnTo>
                    <a:pt x="302" y="4"/>
                  </a:lnTo>
                  <a:close/>
                  <a:moveTo>
                    <a:pt x="21" y="66"/>
                  </a:moveTo>
                  <a:cubicBezTo>
                    <a:pt x="21" y="66"/>
                    <a:pt x="21" y="66"/>
                    <a:pt x="21"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5" name="îsḻíḑé">
              <a:extLst>
                <a:ext uri="{FF2B5EF4-FFF2-40B4-BE49-F238E27FC236}">
                  <a16:creationId xmlns:a16="http://schemas.microsoft.com/office/drawing/2014/main" id="{7A94F3D5-8B59-0015-4473-61D13C2BE201}"/>
                </a:ext>
              </a:extLst>
            </p:cNvPr>
            <p:cNvSpPr/>
            <p:nvPr/>
          </p:nvSpPr>
          <p:spPr bwMode="auto">
            <a:xfrm>
              <a:off x="6380163" y="4787901"/>
              <a:ext cx="152400" cy="76200"/>
            </a:xfrm>
            <a:custGeom>
              <a:avLst/>
              <a:gdLst>
                <a:gd name="T0" fmla="*/ 40 w 40"/>
                <a:gd name="T1" fmla="*/ 9 h 20"/>
                <a:gd name="T2" fmla="*/ 16 w 40"/>
                <a:gd name="T3" fmla="*/ 1 h 20"/>
                <a:gd name="T4" fmla="*/ 2 w 40"/>
                <a:gd name="T5" fmla="*/ 10 h 20"/>
                <a:gd name="T6" fmla="*/ 0 w 40"/>
                <a:gd name="T7" fmla="*/ 20 h 20"/>
              </a:gdLst>
              <a:ahLst/>
              <a:cxnLst>
                <a:cxn ang="0">
                  <a:pos x="T0" y="T1"/>
                </a:cxn>
                <a:cxn ang="0">
                  <a:pos x="T2" y="T3"/>
                </a:cxn>
                <a:cxn ang="0">
                  <a:pos x="T4" y="T5"/>
                </a:cxn>
                <a:cxn ang="0">
                  <a:pos x="T6" y="T7"/>
                </a:cxn>
              </a:cxnLst>
              <a:rect l="0" t="0" r="r" b="b"/>
              <a:pathLst>
                <a:path w="40" h="20">
                  <a:moveTo>
                    <a:pt x="40" y="9"/>
                  </a:moveTo>
                  <a:cubicBezTo>
                    <a:pt x="16" y="1"/>
                    <a:pt x="16" y="1"/>
                    <a:pt x="16" y="1"/>
                  </a:cubicBezTo>
                  <a:cubicBezTo>
                    <a:pt x="9" y="0"/>
                    <a:pt x="3" y="4"/>
                    <a:pt x="2" y="10"/>
                  </a:cubicBezTo>
                  <a:cubicBezTo>
                    <a:pt x="0" y="20"/>
                    <a:pt x="0" y="20"/>
                    <a:pt x="0"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6" name="î$ļíḋé">
              <a:extLst>
                <a:ext uri="{FF2B5EF4-FFF2-40B4-BE49-F238E27FC236}">
                  <a16:creationId xmlns:a16="http://schemas.microsoft.com/office/drawing/2014/main" id="{979C0447-2F6F-7062-E585-41CDACDA68DA}"/>
                </a:ext>
              </a:extLst>
            </p:cNvPr>
            <p:cNvSpPr/>
            <p:nvPr/>
          </p:nvSpPr>
          <p:spPr bwMode="auto">
            <a:xfrm>
              <a:off x="6373813" y="4779963"/>
              <a:ext cx="165100" cy="92075"/>
            </a:xfrm>
            <a:custGeom>
              <a:avLst/>
              <a:gdLst>
                <a:gd name="T0" fmla="*/ 2 w 44"/>
                <a:gd name="T1" fmla="*/ 24 h 24"/>
                <a:gd name="T2" fmla="*/ 2 w 44"/>
                <a:gd name="T3" fmla="*/ 24 h 24"/>
                <a:gd name="T4" fmla="*/ 0 w 44"/>
                <a:gd name="T5" fmla="*/ 22 h 24"/>
                <a:gd name="T6" fmla="*/ 2 w 44"/>
                <a:gd name="T7" fmla="*/ 12 h 24"/>
                <a:gd name="T8" fmla="*/ 18 w 44"/>
                <a:gd name="T9" fmla="*/ 1 h 24"/>
                <a:gd name="T10" fmla="*/ 43 w 44"/>
                <a:gd name="T11" fmla="*/ 9 h 24"/>
                <a:gd name="T12" fmla="*/ 44 w 44"/>
                <a:gd name="T13" fmla="*/ 12 h 24"/>
                <a:gd name="T14" fmla="*/ 41 w 44"/>
                <a:gd name="T15" fmla="*/ 13 h 24"/>
                <a:gd name="T16" fmla="*/ 17 w 44"/>
                <a:gd name="T17" fmla="*/ 5 h 24"/>
                <a:gd name="T18" fmla="*/ 6 w 44"/>
                <a:gd name="T19" fmla="*/ 13 h 24"/>
                <a:gd name="T20" fmla="*/ 4 w 44"/>
                <a:gd name="T21" fmla="*/ 23 h 24"/>
                <a:gd name="T22" fmla="*/ 2 w 44"/>
                <a:gd name="T2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24">
                  <a:moveTo>
                    <a:pt x="2" y="24"/>
                  </a:moveTo>
                  <a:cubicBezTo>
                    <a:pt x="2" y="24"/>
                    <a:pt x="2" y="24"/>
                    <a:pt x="2" y="24"/>
                  </a:cubicBezTo>
                  <a:cubicBezTo>
                    <a:pt x="1" y="24"/>
                    <a:pt x="0" y="23"/>
                    <a:pt x="0" y="22"/>
                  </a:cubicBezTo>
                  <a:cubicBezTo>
                    <a:pt x="2" y="12"/>
                    <a:pt x="2" y="12"/>
                    <a:pt x="2" y="12"/>
                  </a:cubicBezTo>
                  <a:cubicBezTo>
                    <a:pt x="3" y="4"/>
                    <a:pt x="11" y="0"/>
                    <a:pt x="18" y="1"/>
                  </a:cubicBezTo>
                  <a:cubicBezTo>
                    <a:pt x="43" y="9"/>
                    <a:pt x="43" y="9"/>
                    <a:pt x="43" y="9"/>
                  </a:cubicBezTo>
                  <a:cubicBezTo>
                    <a:pt x="44" y="10"/>
                    <a:pt x="44" y="11"/>
                    <a:pt x="44" y="12"/>
                  </a:cubicBezTo>
                  <a:cubicBezTo>
                    <a:pt x="43" y="13"/>
                    <a:pt x="42" y="14"/>
                    <a:pt x="41" y="13"/>
                  </a:cubicBezTo>
                  <a:cubicBezTo>
                    <a:pt x="17" y="5"/>
                    <a:pt x="17" y="5"/>
                    <a:pt x="17" y="5"/>
                  </a:cubicBezTo>
                  <a:cubicBezTo>
                    <a:pt x="12" y="4"/>
                    <a:pt x="7" y="7"/>
                    <a:pt x="6" y="13"/>
                  </a:cubicBezTo>
                  <a:cubicBezTo>
                    <a:pt x="4" y="23"/>
                    <a:pt x="4" y="23"/>
                    <a:pt x="4" y="23"/>
                  </a:cubicBezTo>
                  <a:cubicBezTo>
                    <a:pt x="4" y="24"/>
                    <a:pt x="3" y="24"/>
                    <a:pt x="2"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7" name="íṧļïḋè">
              <a:extLst>
                <a:ext uri="{FF2B5EF4-FFF2-40B4-BE49-F238E27FC236}">
                  <a16:creationId xmlns:a16="http://schemas.microsoft.com/office/drawing/2014/main" id="{A57A2126-26E0-5DDF-1D47-E923C68BDB69}"/>
                </a:ext>
              </a:extLst>
            </p:cNvPr>
            <p:cNvSpPr/>
            <p:nvPr/>
          </p:nvSpPr>
          <p:spPr bwMode="auto">
            <a:xfrm>
              <a:off x="6234113" y="4645026"/>
              <a:ext cx="90488" cy="279400"/>
            </a:xfrm>
            <a:custGeom>
              <a:avLst/>
              <a:gdLst>
                <a:gd name="T0" fmla="*/ 21 w 24"/>
                <a:gd name="T1" fmla="*/ 0 h 74"/>
                <a:gd name="T2" fmla="*/ 5 w 24"/>
                <a:gd name="T3" fmla="*/ 34 h 74"/>
                <a:gd name="T4" fmla="*/ 13 w 24"/>
                <a:gd name="T5" fmla="*/ 65 h 74"/>
                <a:gd name="T6" fmla="*/ 24 w 24"/>
                <a:gd name="T7" fmla="*/ 74 h 74"/>
              </a:gdLst>
              <a:ahLst/>
              <a:cxnLst>
                <a:cxn ang="0">
                  <a:pos x="T0" y="T1"/>
                </a:cxn>
                <a:cxn ang="0">
                  <a:pos x="T2" y="T3"/>
                </a:cxn>
                <a:cxn ang="0">
                  <a:pos x="T4" y="T5"/>
                </a:cxn>
                <a:cxn ang="0">
                  <a:pos x="T6" y="T7"/>
                </a:cxn>
              </a:cxnLst>
              <a:rect l="0" t="0" r="r" b="b"/>
              <a:pathLst>
                <a:path w="24" h="74">
                  <a:moveTo>
                    <a:pt x="21" y="0"/>
                  </a:moveTo>
                  <a:cubicBezTo>
                    <a:pt x="5" y="34"/>
                    <a:pt x="5" y="34"/>
                    <a:pt x="5" y="34"/>
                  </a:cubicBezTo>
                  <a:cubicBezTo>
                    <a:pt x="0" y="45"/>
                    <a:pt x="3" y="58"/>
                    <a:pt x="13" y="65"/>
                  </a:cubicBezTo>
                  <a:cubicBezTo>
                    <a:pt x="24" y="74"/>
                    <a:pt x="24" y="74"/>
                    <a:pt x="24" y="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8" name="îṣļíḑe">
              <a:extLst>
                <a:ext uri="{FF2B5EF4-FFF2-40B4-BE49-F238E27FC236}">
                  <a16:creationId xmlns:a16="http://schemas.microsoft.com/office/drawing/2014/main" id="{DA896961-33CB-A917-35C7-1ADC35111A74}"/>
                </a:ext>
              </a:extLst>
            </p:cNvPr>
            <p:cNvSpPr/>
            <p:nvPr/>
          </p:nvSpPr>
          <p:spPr bwMode="auto">
            <a:xfrm>
              <a:off x="6226176" y="4633913"/>
              <a:ext cx="109538" cy="298450"/>
            </a:xfrm>
            <a:custGeom>
              <a:avLst/>
              <a:gdLst>
                <a:gd name="T0" fmla="*/ 26 w 29"/>
                <a:gd name="T1" fmla="*/ 79 h 79"/>
                <a:gd name="T2" fmla="*/ 25 w 29"/>
                <a:gd name="T3" fmla="*/ 79 h 79"/>
                <a:gd name="T4" fmla="*/ 14 w 29"/>
                <a:gd name="T5" fmla="*/ 70 h 79"/>
                <a:gd name="T6" fmla="*/ 5 w 29"/>
                <a:gd name="T7" fmla="*/ 36 h 79"/>
                <a:gd name="T8" fmla="*/ 21 w 29"/>
                <a:gd name="T9" fmla="*/ 2 h 79"/>
                <a:gd name="T10" fmla="*/ 24 w 29"/>
                <a:gd name="T11" fmla="*/ 1 h 79"/>
                <a:gd name="T12" fmla="*/ 25 w 29"/>
                <a:gd name="T13" fmla="*/ 4 h 79"/>
                <a:gd name="T14" fmla="*/ 9 w 29"/>
                <a:gd name="T15" fmla="*/ 38 h 79"/>
                <a:gd name="T16" fmla="*/ 16 w 29"/>
                <a:gd name="T17" fmla="*/ 67 h 79"/>
                <a:gd name="T18" fmla="*/ 28 w 29"/>
                <a:gd name="T19" fmla="*/ 76 h 79"/>
                <a:gd name="T20" fmla="*/ 28 w 29"/>
                <a:gd name="T21" fmla="*/ 79 h 79"/>
                <a:gd name="T22" fmla="*/ 26 w 29"/>
                <a:gd name="T23"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 h="79">
                  <a:moveTo>
                    <a:pt x="26" y="79"/>
                  </a:moveTo>
                  <a:cubicBezTo>
                    <a:pt x="26" y="79"/>
                    <a:pt x="25" y="79"/>
                    <a:pt x="25" y="79"/>
                  </a:cubicBezTo>
                  <a:cubicBezTo>
                    <a:pt x="14" y="70"/>
                    <a:pt x="14" y="70"/>
                    <a:pt x="14" y="70"/>
                  </a:cubicBezTo>
                  <a:cubicBezTo>
                    <a:pt x="3" y="62"/>
                    <a:pt x="0" y="48"/>
                    <a:pt x="5" y="36"/>
                  </a:cubicBezTo>
                  <a:cubicBezTo>
                    <a:pt x="21" y="2"/>
                    <a:pt x="21" y="2"/>
                    <a:pt x="21" y="2"/>
                  </a:cubicBezTo>
                  <a:cubicBezTo>
                    <a:pt x="22" y="1"/>
                    <a:pt x="23" y="0"/>
                    <a:pt x="24" y="1"/>
                  </a:cubicBezTo>
                  <a:cubicBezTo>
                    <a:pt x="25" y="1"/>
                    <a:pt x="25" y="3"/>
                    <a:pt x="25" y="4"/>
                  </a:cubicBezTo>
                  <a:cubicBezTo>
                    <a:pt x="9" y="38"/>
                    <a:pt x="9" y="38"/>
                    <a:pt x="9" y="38"/>
                  </a:cubicBezTo>
                  <a:cubicBezTo>
                    <a:pt x="4" y="48"/>
                    <a:pt x="7" y="60"/>
                    <a:pt x="16" y="67"/>
                  </a:cubicBezTo>
                  <a:cubicBezTo>
                    <a:pt x="28" y="76"/>
                    <a:pt x="28" y="76"/>
                    <a:pt x="28" y="76"/>
                  </a:cubicBezTo>
                  <a:cubicBezTo>
                    <a:pt x="28" y="77"/>
                    <a:pt x="29" y="78"/>
                    <a:pt x="28" y="79"/>
                  </a:cubicBezTo>
                  <a:cubicBezTo>
                    <a:pt x="27" y="79"/>
                    <a:pt x="27" y="79"/>
                    <a:pt x="26"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9" name="íśľïḍé">
              <a:extLst>
                <a:ext uri="{FF2B5EF4-FFF2-40B4-BE49-F238E27FC236}">
                  <a16:creationId xmlns:a16="http://schemas.microsoft.com/office/drawing/2014/main" id="{CD50473A-AFE9-4AED-8C29-3EBA5FB09D33}"/>
                </a:ext>
              </a:extLst>
            </p:cNvPr>
            <p:cNvSpPr/>
            <p:nvPr/>
          </p:nvSpPr>
          <p:spPr bwMode="auto">
            <a:xfrm>
              <a:off x="6119813" y="4587876"/>
              <a:ext cx="103188" cy="301625"/>
            </a:xfrm>
            <a:custGeom>
              <a:avLst/>
              <a:gdLst>
                <a:gd name="T0" fmla="*/ 27 w 27"/>
                <a:gd name="T1" fmla="*/ 0 h 80"/>
                <a:gd name="T2" fmla="*/ 4 w 27"/>
                <a:gd name="T3" fmla="*/ 44 h 80"/>
                <a:gd name="T4" fmla="*/ 5 w 27"/>
                <a:gd name="T5" fmla="*/ 69 h 80"/>
                <a:gd name="T6" fmla="*/ 15 w 27"/>
                <a:gd name="T7" fmla="*/ 78 h 80"/>
                <a:gd name="T8" fmla="*/ 19 w 27"/>
                <a:gd name="T9" fmla="*/ 80 h 80"/>
              </a:gdLst>
              <a:ahLst/>
              <a:cxnLst>
                <a:cxn ang="0">
                  <a:pos x="T0" y="T1"/>
                </a:cxn>
                <a:cxn ang="0">
                  <a:pos x="T2" y="T3"/>
                </a:cxn>
                <a:cxn ang="0">
                  <a:pos x="T4" y="T5"/>
                </a:cxn>
                <a:cxn ang="0">
                  <a:pos x="T6" y="T7"/>
                </a:cxn>
                <a:cxn ang="0">
                  <a:pos x="T8" y="T9"/>
                </a:cxn>
              </a:cxnLst>
              <a:rect l="0" t="0" r="r" b="b"/>
              <a:pathLst>
                <a:path w="27" h="80">
                  <a:moveTo>
                    <a:pt x="27" y="0"/>
                  </a:moveTo>
                  <a:cubicBezTo>
                    <a:pt x="4" y="44"/>
                    <a:pt x="4" y="44"/>
                    <a:pt x="4" y="44"/>
                  </a:cubicBezTo>
                  <a:cubicBezTo>
                    <a:pt x="0" y="52"/>
                    <a:pt x="1" y="61"/>
                    <a:pt x="5" y="69"/>
                  </a:cubicBezTo>
                  <a:cubicBezTo>
                    <a:pt x="7" y="73"/>
                    <a:pt x="11" y="76"/>
                    <a:pt x="15" y="78"/>
                  </a:cubicBezTo>
                  <a:cubicBezTo>
                    <a:pt x="19" y="80"/>
                    <a:pt x="19" y="80"/>
                    <a:pt x="19" y="8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0" name="íśľíďé">
              <a:extLst>
                <a:ext uri="{FF2B5EF4-FFF2-40B4-BE49-F238E27FC236}">
                  <a16:creationId xmlns:a16="http://schemas.microsoft.com/office/drawing/2014/main" id="{7C6187B8-863B-3FBC-D83E-1241CB416318}"/>
                </a:ext>
              </a:extLst>
            </p:cNvPr>
            <p:cNvSpPr/>
            <p:nvPr/>
          </p:nvSpPr>
          <p:spPr bwMode="auto">
            <a:xfrm>
              <a:off x="6113463" y="4579938"/>
              <a:ext cx="115888" cy="317500"/>
            </a:xfrm>
            <a:custGeom>
              <a:avLst/>
              <a:gdLst>
                <a:gd name="T0" fmla="*/ 21 w 31"/>
                <a:gd name="T1" fmla="*/ 84 h 84"/>
                <a:gd name="T2" fmla="*/ 21 w 31"/>
                <a:gd name="T3" fmla="*/ 84 h 84"/>
                <a:gd name="T4" fmla="*/ 16 w 31"/>
                <a:gd name="T5" fmla="*/ 82 h 84"/>
                <a:gd name="T6" fmla="*/ 5 w 31"/>
                <a:gd name="T7" fmla="*/ 72 h 84"/>
                <a:gd name="T8" fmla="*/ 4 w 31"/>
                <a:gd name="T9" fmla="*/ 46 h 84"/>
                <a:gd name="T10" fmla="*/ 27 w 31"/>
                <a:gd name="T11" fmla="*/ 1 h 84"/>
                <a:gd name="T12" fmla="*/ 30 w 31"/>
                <a:gd name="T13" fmla="*/ 0 h 84"/>
                <a:gd name="T14" fmla="*/ 31 w 31"/>
                <a:gd name="T15" fmla="*/ 3 h 84"/>
                <a:gd name="T16" fmla="*/ 8 w 31"/>
                <a:gd name="T17" fmla="*/ 47 h 84"/>
                <a:gd name="T18" fmla="*/ 9 w 31"/>
                <a:gd name="T19" fmla="*/ 70 h 84"/>
                <a:gd name="T20" fmla="*/ 18 w 31"/>
                <a:gd name="T21" fmla="*/ 78 h 84"/>
                <a:gd name="T22" fmla="*/ 22 w 31"/>
                <a:gd name="T23" fmla="*/ 81 h 84"/>
                <a:gd name="T24" fmla="*/ 23 w 31"/>
                <a:gd name="T25" fmla="*/ 83 h 84"/>
                <a:gd name="T26" fmla="*/ 21 w 31"/>
                <a:gd name="T27"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84">
                  <a:moveTo>
                    <a:pt x="21" y="84"/>
                  </a:moveTo>
                  <a:cubicBezTo>
                    <a:pt x="21" y="84"/>
                    <a:pt x="21" y="84"/>
                    <a:pt x="21" y="84"/>
                  </a:cubicBezTo>
                  <a:cubicBezTo>
                    <a:pt x="16" y="82"/>
                    <a:pt x="16" y="82"/>
                    <a:pt x="16" y="82"/>
                  </a:cubicBezTo>
                  <a:cubicBezTo>
                    <a:pt x="11" y="79"/>
                    <a:pt x="8" y="76"/>
                    <a:pt x="5" y="72"/>
                  </a:cubicBezTo>
                  <a:cubicBezTo>
                    <a:pt x="1" y="64"/>
                    <a:pt x="0" y="54"/>
                    <a:pt x="4" y="46"/>
                  </a:cubicBezTo>
                  <a:cubicBezTo>
                    <a:pt x="27" y="1"/>
                    <a:pt x="27" y="1"/>
                    <a:pt x="27" y="1"/>
                  </a:cubicBezTo>
                  <a:cubicBezTo>
                    <a:pt x="27" y="0"/>
                    <a:pt x="29" y="0"/>
                    <a:pt x="30" y="0"/>
                  </a:cubicBezTo>
                  <a:cubicBezTo>
                    <a:pt x="31" y="1"/>
                    <a:pt x="31" y="2"/>
                    <a:pt x="31" y="3"/>
                  </a:cubicBezTo>
                  <a:cubicBezTo>
                    <a:pt x="8" y="47"/>
                    <a:pt x="8" y="47"/>
                    <a:pt x="8" y="47"/>
                  </a:cubicBezTo>
                  <a:cubicBezTo>
                    <a:pt x="4" y="54"/>
                    <a:pt x="5" y="63"/>
                    <a:pt x="9" y="70"/>
                  </a:cubicBezTo>
                  <a:cubicBezTo>
                    <a:pt x="11" y="73"/>
                    <a:pt x="14" y="76"/>
                    <a:pt x="18" y="78"/>
                  </a:cubicBezTo>
                  <a:cubicBezTo>
                    <a:pt x="22" y="81"/>
                    <a:pt x="22" y="81"/>
                    <a:pt x="22" y="81"/>
                  </a:cubicBezTo>
                  <a:cubicBezTo>
                    <a:pt x="23" y="81"/>
                    <a:pt x="24" y="83"/>
                    <a:pt x="23" y="83"/>
                  </a:cubicBezTo>
                  <a:cubicBezTo>
                    <a:pt x="23" y="84"/>
                    <a:pt x="22" y="84"/>
                    <a:pt x="21"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1" name="ï$ḷïḑé">
              <a:extLst>
                <a:ext uri="{FF2B5EF4-FFF2-40B4-BE49-F238E27FC236}">
                  <a16:creationId xmlns:a16="http://schemas.microsoft.com/office/drawing/2014/main" id="{8C90DF9F-10CE-93F3-89DC-91488AA55DAF}"/>
                </a:ext>
              </a:extLst>
            </p:cNvPr>
            <p:cNvSpPr/>
            <p:nvPr/>
          </p:nvSpPr>
          <p:spPr bwMode="auto">
            <a:xfrm>
              <a:off x="6554788" y="3390901"/>
              <a:ext cx="1389063" cy="1511300"/>
            </a:xfrm>
            <a:custGeom>
              <a:avLst/>
              <a:gdLst>
                <a:gd name="T0" fmla="*/ 156 w 368"/>
                <a:gd name="T1" fmla="*/ 399 h 400"/>
                <a:gd name="T2" fmla="*/ 3 w 368"/>
                <a:gd name="T3" fmla="*/ 400 h 400"/>
                <a:gd name="T4" fmla="*/ 0 w 368"/>
                <a:gd name="T5" fmla="*/ 400 h 400"/>
                <a:gd name="T6" fmla="*/ 15 w 368"/>
                <a:gd name="T7" fmla="*/ 254 h 400"/>
                <a:gd name="T8" fmla="*/ 94 w 368"/>
                <a:gd name="T9" fmla="*/ 246 h 400"/>
                <a:gd name="T10" fmla="*/ 92 w 368"/>
                <a:gd name="T11" fmla="*/ 1 h 400"/>
                <a:gd name="T12" fmla="*/ 146 w 368"/>
                <a:gd name="T13" fmla="*/ 0 h 400"/>
                <a:gd name="T14" fmla="*/ 247 w 368"/>
                <a:gd name="T15" fmla="*/ 59 h 400"/>
                <a:gd name="T16" fmla="*/ 359 w 368"/>
                <a:gd name="T17" fmla="*/ 270 h 400"/>
                <a:gd name="T18" fmla="*/ 346 w 368"/>
                <a:gd name="T19" fmla="*/ 356 h 400"/>
                <a:gd name="T20" fmla="*/ 269 w 368"/>
                <a:gd name="T21" fmla="*/ 398 h 400"/>
                <a:gd name="T22" fmla="*/ 267 w 368"/>
                <a:gd name="T23" fmla="*/ 398 h 400"/>
                <a:gd name="T24" fmla="*/ 267 w 368"/>
                <a:gd name="T25" fmla="*/ 400 h 400"/>
                <a:gd name="T26" fmla="*/ 156 w 368"/>
                <a:gd name="T27" fmla="*/ 399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8" h="400">
                  <a:moveTo>
                    <a:pt x="156" y="399"/>
                  </a:moveTo>
                  <a:cubicBezTo>
                    <a:pt x="3" y="400"/>
                    <a:pt x="3" y="400"/>
                    <a:pt x="3" y="400"/>
                  </a:cubicBezTo>
                  <a:cubicBezTo>
                    <a:pt x="1" y="400"/>
                    <a:pt x="1" y="400"/>
                    <a:pt x="0" y="400"/>
                  </a:cubicBezTo>
                  <a:cubicBezTo>
                    <a:pt x="23" y="350"/>
                    <a:pt x="28" y="303"/>
                    <a:pt x="15" y="254"/>
                  </a:cubicBezTo>
                  <a:cubicBezTo>
                    <a:pt x="94" y="246"/>
                    <a:pt x="94" y="246"/>
                    <a:pt x="94" y="246"/>
                  </a:cubicBezTo>
                  <a:cubicBezTo>
                    <a:pt x="92" y="1"/>
                    <a:pt x="92" y="1"/>
                    <a:pt x="92" y="1"/>
                  </a:cubicBezTo>
                  <a:cubicBezTo>
                    <a:pt x="146" y="0"/>
                    <a:pt x="146" y="0"/>
                    <a:pt x="146" y="0"/>
                  </a:cubicBezTo>
                  <a:cubicBezTo>
                    <a:pt x="192" y="0"/>
                    <a:pt x="232" y="24"/>
                    <a:pt x="247" y="59"/>
                  </a:cubicBezTo>
                  <a:cubicBezTo>
                    <a:pt x="359" y="270"/>
                    <a:pt x="359" y="270"/>
                    <a:pt x="359" y="270"/>
                  </a:cubicBezTo>
                  <a:cubicBezTo>
                    <a:pt x="368" y="300"/>
                    <a:pt x="364" y="331"/>
                    <a:pt x="346" y="356"/>
                  </a:cubicBezTo>
                  <a:cubicBezTo>
                    <a:pt x="328" y="382"/>
                    <a:pt x="300" y="397"/>
                    <a:pt x="269" y="398"/>
                  </a:cubicBezTo>
                  <a:cubicBezTo>
                    <a:pt x="267" y="398"/>
                    <a:pt x="267" y="398"/>
                    <a:pt x="267" y="398"/>
                  </a:cubicBezTo>
                  <a:cubicBezTo>
                    <a:pt x="267" y="400"/>
                    <a:pt x="267" y="400"/>
                    <a:pt x="267" y="400"/>
                  </a:cubicBezTo>
                  <a:lnTo>
                    <a:pt x="156" y="3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2" name="iŝ1iďè">
              <a:extLst>
                <a:ext uri="{FF2B5EF4-FFF2-40B4-BE49-F238E27FC236}">
                  <a16:creationId xmlns:a16="http://schemas.microsoft.com/office/drawing/2014/main" id="{BA367FA0-484F-9654-9AE5-3B41C5322C0C}"/>
                </a:ext>
              </a:extLst>
            </p:cNvPr>
            <p:cNvSpPr/>
            <p:nvPr/>
          </p:nvSpPr>
          <p:spPr bwMode="auto">
            <a:xfrm>
              <a:off x="6543676" y="3382963"/>
              <a:ext cx="1449388" cy="1525588"/>
            </a:xfrm>
            <a:custGeom>
              <a:avLst/>
              <a:gdLst>
                <a:gd name="T0" fmla="*/ 149 w 384"/>
                <a:gd name="T1" fmla="*/ 4 h 404"/>
                <a:gd name="T2" fmla="*/ 249 w 384"/>
                <a:gd name="T3" fmla="*/ 62 h 404"/>
                <a:gd name="T4" fmla="*/ 249 w 384"/>
                <a:gd name="T5" fmla="*/ 62 h 404"/>
                <a:gd name="T6" fmla="*/ 249 w 384"/>
                <a:gd name="T7" fmla="*/ 62 h 404"/>
                <a:gd name="T8" fmla="*/ 360 w 384"/>
                <a:gd name="T9" fmla="*/ 273 h 404"/>
                <a:gd name="T10" fmla="*/ 347 w 384"/>
                <a:gd name="T11" fmla="*/ 357 h 404"/>
                <a:gd name="T12" fmla="*/ 272 w 384"/>
                <a:gd name="T13" fmla="*/ 398 h 404"/>
                <a:gd name="T14" fmla="*/ 268 w 384"/>
                <a:gd name="T15" fmla="*/ 398 h 404"/>
                <a:gd name="T16" fmla="*/ 268 w 384"/>
                <a:gd name="T17" fmla="*/ 400 h 404"/>
                <a:gd name="T18" fmla="*/ 159 w 384"/>
                <a:gd name="T19" fmla="*/ 399 h 404"/>
                <a:gd name="T20" fmla="*/ 6 w 384"/>
                <a:gd name="T21" fmla="*/ 400 h 404"/>
                <a:gd name="T22" fmla="*/ 6 w 384"/>
                <a:gd name="T23" fmla="*/ 400 h 404"/>
                <a:gd name="T24" fmla="*/ 20 w 384"/>
                <a:gd name="T25" fmla="*/ 258 h 404"/>
                <a:gd name="T26" fmla="*/ 95 w 384"/>
                <a:gd name="T27" fmla="*/ 250 h 404"/>
                <a:gd name="T28" fmla="*/ 99 w 384"/>
                <a:gd name="T29" fmla="*/ 250 h 404"/>
                <a:gd name="T30" fmla="*/ 99 w 384"/>
                <a:gd name="T31" fmla="*/ 246 h 404"/>
                <a:gd name="T32" fmla="*/ 97 w 384"/>
                <a:gd name="T33" fmla="*/ 5 h 404"/>
                <a:gd name="T34" fmla="*/ 149 w 384"/>
                <a:gd name="T35" fmla="*/ 4 h 404"/>
                <a:gd name="T36" fmla="*/ 149 w 384"/>
                <a:gd name="T37" fmla="*/ 0 h 404"/>
                <a:gd name="T38" fmla="*/ 93 w 384"/>
                <a:gd name="T39" fmla="*/ 1 h 404"/>
                <a:gd name="T40" fmla="*/ 95 w 384"/>
                <a:gd name="T41" fmla="*/ 246 h 404"/>
                <a:gd name="T42" fmla="*/ 15 w 384"/>
                <a:gd name="T43" fmla="*/ 255 h 404"/>
                <a:gd name="T44" fmla="*/ 0 w 384"/>
                <a:gd name="T45" fmla="*/ 403 h 404"/>
                <a:gd name="T46" fmla="*/ 6 w 384"/>
                <a:gd name="T47" fmla="*/ 404 h 404"/>
                <a:gd name="T48" fmla="*/ 6 w 384"/>
                <a:gd name="T49" fmla="*/ 404 h 404"/>
                <a:gd name="T50" fmla="*/ 159 w 384"/>
                <a:gd name="T51" fmla="*/ 403 h 404"/>
                <a:gd name="T52" fmla="*/ 272 w 384"/>
                <a:gd name="T53" fmla="*/ 404 h 404"/>
                <a:gd name="T54" fmla="*/ 272 w 384"/>
                <a:gd name="T55" fmla="*/ 402 h 404"/>
                <a:gd name="T56" fmla="*/ 364 w 384"/>
                <a:gd name="T57" fmla="*/ 272 h 404"/>
                <a:gd name="T58" fmla="*/ 252 w 384"/>
                <a:gd name="T59" fmla="*/ 60 h 404"/>
                <a:gd name="T60" fmla="*/ 149 w 384"/>
                <a:gd name="T61" fmla="*/ 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4" h="404">
                  <a:moveTo>
                    <a:pt x="149" y="4"/>
                  </a:moveTo>
                  <a:cubicBezTo>
                    <a:pt x="194" y="4"/>
                    <a:pt x="234" y="28"/>
                    <a:pt x="249" y="62"/>
                  </a:cubicBezTo>
                  <a:cubicBezTo>
                    <a:pt x="249" y="62"/>
                    <a:pt x="249" y="62"/>
                    <a:pt x="249" y="62"/>
                  </a:cubicBezTo>
                  <a:cubicBezTo>
                    <a:pt x="249" y="62"/>
                    <a:pt x="249" y="62"/>
                    <a:pt x="249" y="62"/>
                  </a:cubicBezTo>
                  <a:cubicBezTo>
                    <a:pt x="360" y="273"/>
                    <a:pt x="360" y="273"/>
                    <a:pt x="360" y="273"/>
                  </a:cubicBezTo>
                  <a:cubicBezTo>
                    <a:pt x="369" y="302"/>
                    <a:pt x="365" y="332"/>
                    <a:pt x="347" y="357"/>
                  </a:cubicBezTo>
                  <a:cubicBezTo>
                    <a:pt x="330" y="382"/>
                    <a:pt x="303" y="397"/>
                    <a:pt x="272" y="398"/>
                  </a:cubicBezTo>
                  <a:cubicBezTo>
                    <a:pt x="268" y="398"/>
                    <a:pt x="268" y="398"/>
                    <a:pt x="268" y="398"/>
                  </a:cubicBezTo>
                  <a:cubicBezTo>
                    <a:pt x="268" y="400"/>
                    <a:pt x="268" y="400"/>
                    <a:pt x="268" y="400"/>
                  </a:cubicBezTo>
                  <a:cubicBezTo>
                    <a:pt x="159" y="399"/>
                    <a:pt x="159" y="399"/>
                    <a:pt x="159" y="399"/>
                  </a:cubicBezTo>
                  <a:cubicBezTo>
                    <a:pt x="6" y="400"/>
                    <a:pt x="6" y="400"/>
                    <a:pt x="6" y="400"/>
                  </a:cubicBezTo>
                  <a:cubicBezTo>
                    <a:pt x="6" y="400"/>
                    <a:pt x="6" y="400"/>
                    <a:pt x="6" y="400"/>
                  </a:cubicBezTo>
                  <a:cubicBezTo>
                    <a:pt x="28" y="351"/>
                    <a:pt x="33" y="306"/>
                    <a:pt x="20" y="258"/>
                  </a:cubicBezTo>
                  <a:cubicBezTo>
                    <a:pt x="95" y="250"/>
                    <a:pt x="95" y="250"/>
                    <a:pt x="95" y="250"/>
                  </a:cubicBezTo>
                  <a:cubicBezTo>
                    <a:pt x="99" y="250"/>
                    <a:pt x="99" y="250"/>
                    <a:pt x="99" y="250"/>
                  </a:cubicBezTo>
                  <a:cubicBezTo>
                    <a:pt x="99" y="246"/>
                    <a:pt x="99" y="246"/>
                    <a:pt x="99" y="246"/>
                  </a:cubicBezTo>
                  <a:cubicBezTo>
                    <a:pt x="97" y="5"/>
                    <a:pt x="97" y="5"/>
                    <a:pt x="97" y="5"/>
                  </a:cubicBezTo>
                  <a:cubicBezTo>
                    <a:pt x="149" y="4"/>
                    <a:pt x="149" y="4"/>
                    <a:pt x="149" y="4"/>
                  </a:cubicBezTo>
                  <a:moveTo>
                    <a:pt x="149" y="0"/>
                  </a:moveTo>
                  <a:cubicBezTo>
                    <a:pt x="93" y="1"/>
                    <a:pt x="93" y="1"/>
                    <a:pt x="93" y="1"/>
                  </a:cubicBezTo>
                  <a:cubicBezTo>
                    <a:pt x="95" y="246"/>
                    <a:pt x="95" y="246"/>
                    <a:pt x="95" y="246"/>
                  </a:cubicBezTo>
                  <a:cubicBezTo>
                    <a:pt x="15" y="255"/>
                    <a:pt x="15" y="255"/>
                    <a:pt x="15" y="255"/>
                  </a:cubicBezTo>
                  <a:cubicBezTo>
                    <a:pt x="30" y="307"/>
                    <a:pt x="24" y="354"/>
                    <a:pt x="0" y="403"/>
                  </a:cubicBezTo>
                  <a:cubicBezTo>
                    <a:pt x="0" y="404"/>
                    <a:pt x="4" y="404"/>
                    <a:pt x="6" y="404"/>
                  </a:cubicBezTo>
                  <a:cubicBezTo>
                    <a:pt x="6" y="404"/>
                    <a:pt x="6" y="404"/>
                    <a:pt x="6" y="404"/>
                  </a:cubicBezTo>
                  <a:cubicBezTo>
                    <a:pt x="159" y="403"/>
                    <a:pt x="159" y="403"/>
                    <a:pt x="159" y="403"/>
                  </a:cubicBezTo>
                  <a:cubicBezTo>
                    <a:pt x="272" y="404"/>
                    <a:pt x="272" y="404"/>
                    <a:pt x="272" y="404"/>
                  </a:cubicBezTo>
                  <a:cubicBezTo>
                    <a:pt x="272" y="402"/>
                    <a:pt x="272" y="402"/>
                    <a:pt x="272" y="402"/>
                  </a:cubicBezTo>
                  <a:cubicBezTo>
                    <a:pt x="338" y="400"/>
                    <a:pt x="384" y="335"/>
                    <a:pt x="364" y="272"/>
                  </a:cubicBezTo>
                  <a:cubicBezTo>
                    <a:pt x="252" y="60"/>
                    <a:pt x="252" y="60"/>
                    <a:pt x="252" y="60"/>
                  </a:cubicBezTo>
                  <a:cubicBezTo>
                    <a:pt x="235" y="22"/>
                    <a:pt x="193" y="0"/>
                    <a:pt x="14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3" name="iśḻíḋé">
              <a:extLst>
                <a:ext uri="{FF2B5EF4-FFF2-40B4-BE49-F238E27FC236}">
                  <a16:creationId xmlns:a16="http://schemas.microsoft.com/office/drawing/2014/main" id="{7A1BD682-AA10-FD7A-D147-BB9AEA4DB9BE}"/>
                </a:ext>
              </a:extLst>
            </p:cNvPr>
            <p:cNvSpPr/>
            <p:nvPr/>
          </p:nvSpPr>
          <p:spPr bwMode="auto">
            <a:xfrm>
              <a:off x="6659563" y="4795838"/>
              <a:ext cx="65088" cy="63500"/>
            </a:xfrm>
            <a:custGeom>
              <a:avLst/>
              <a:gdLst>
                <a:gd name="T0" fmla="*/ 7 w 17"/>
                <a:gd name="T1" fmla="*/ 1 h 17"/>
                <a:gd name="T2" fmla="*/ 16 w 17"/>
                <a:gd name="T3" fmla="*/ 7 h 17"/>
                <a:gd name="T4" fmla="*/ 10 w 17"/>
                <a:gd name="T5" fmla="*/ 16 h 17"/>
                <a:gd name="T6" fmla="*/ 1 w 17"/>
                <a:gd name="T7" fmla="*/ 9 h 17"/>
                <a:gd name="T8" fmla="*/ 7 w 17"/>
                <a:gd name="T9" fmla="*/ 1 h 17"/>
              </a:gdLst>
              <a:ahLst/>
              <a:cxnLst>
                <a:cxn ang="0">
                  <a:pos x="T0" y="T1"/>
                </a:cxn>
                <a:cxn ang="0">
                  <a:pos x="T2" y="T3"/>
                </a:cxn>
                <a:cxn ang="0">
                  <a:pos x="T4" y="T5"/>
                </a:cxn>
                <a:cxn ang="0">
                  <a:pos x="T6" y="T7"/>
                </a:cxn>
                <a:cxn ang="0">
                  <a:pos x="T8" y="T9"/>
                </a:cxn>
              </a:cxnLst>
              <a:rect l="0" t="0" r="r" b="b"/>
              <a:pathLst>
                <a:path w="17" h="17">
                  <a:moveTo>
                    <a:pt x="7" y="1"/>
                  </a:moveTo>
                  <a:cubicBezTo>
                    <a:pt x="12" y="0"/>
                    <a:pt x="16" y="3"/>
                    <a:pt x="16" y="7"/>
                  </a:cubicBezTo>
                  <a:cubicBezTo>
                    <a:pt x="17" y="12"/>
                    <a:pt x="14" y="16"/>
                    <a:pt x="10" y="16"/>
                  </a:cubicBezTo>
                  <a:cubicBezTo>
                    <a:pt x="5" y="17"/>
                    <a:pt x="1" y="14"/>
                    <a:pt x="1" y="9"/>
                  </a:cubicBezTo>
                  <a:cubicBezTo>
                    <a:pt x="0" y="5"/>
                    <a:pt x="3" y="1"/>
                    <a:pt x="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4" name="î$ļïďe">
              <a:extLst>
                <a:ext uri="{FF2B5EF4-FFF2-40B4-BE49-F238E27FC236}">
                  <a16:creationId xmlns:a16="http://schemas.microsoft.com/office/drawing/2014/main" id="{63F23CC9-879B-1EA8-E693-A86197780AF9}"/>
                </a:ext>
              </a:extLst>
            </p:cNvPr>
            <p:cNvSpPr/>
            <p:nvPr/>
          </p:nvSpPr>
          <p:spPr bwMode="auto">
            <a:xfrm>
              <a:off x="6653213" y="4787901"/>
              <a:ext cx="79375" cy="76200"/>
            </a:xfrm>
            <a:custGeom>
              <a:avLst/>
              <a:gdLst>
                <a:gd name="T0" fmla="*/ 11 w 21"/>
                <a:gd name="T1" fmla="*/ 20 h 20"/>
                <a:gd name="T2" fmla="*/ 1 w 21"/>
                <a:gd name="T3" fmla="*/ 12 h 20"/>
                <a:gd name="T4" fmla="*/ 3 w 21"/>
                <a:gd name="T5" fmla="*/ 4 h 20"/>
                <a:gd name="T6" fmla="*/ 9 w 21"/>
                <a:gd name="T7" fmla="*/ 1 h 20"/>
                <a:gd name="T8" fmla="*/ 20 w 21"/>
                <a:gd name="T9" fmla="*/ 9 h 20"/>
                <a:gd name="T10" fmla="*/ 12 w 21"/>
                <a:gd name="T11" fmla="*/ 20 h 20"/>
                <a:gd name="T12" fmla="*/ 11 w 21"/>
                <a:gd name="T13" fmla="*/ 20 h 20"/>
                <a:gd name="T14" fmla="*/ 10 w 21"/>
                <a:gd name="T15" fmla="*/ 5 h 20"/>
                <a:gd name="T16" fmla="*/ 6 w 21"/>
                <a:gd name="T17" fmla="*/ 7 h 20"/>
                <a:gd name="T18" fmla="*/ 5 w 21"/>
                <a:gd name="T19" fmla="*/ 11 h 20"/>
                <a:gd name="T20" fmla="*/ 7 w 21"/>
                <a:gd name="T21" fmla="*/ 15 h 20"/>
                <a:gd name="T22" fmla="*/ 11 w 21"/>
                <a:gd name="T23" fmla="*/ 16 h 20"/>
                <a:gd name="T24" fmla="*/ 16 w 21"/>
                <a:gd name="T25" fmla="*/ 10 h 20"/>
                <a:gd name="T26" fmla="*/ 10 w 21"/>
                <a:gd name="T27" fmla="*/ 5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20">
                  <a:moveTo>
                    <a:pt x="11" y="20"/>
                  </a:moveTo>
                  <a:cubicBezTo>
                    <a:pt x="6" y="20"/>
                    <a:pt x="1" y="17"/>
                    <a:pt x="1" y="12"/>
                  </a:cubicBezTo>
                  <a:cubicBezTo>
                    <a:pt x="0" y="9"/>
                    <a:pt x="1" y="6"/>
                    <a:pt x="3" y="4"/>
                  </a:cubicBezTo>
                  <a:cubicBezTo>
                    <a:pt x="4" y="2"/>
                    <a:pt x="7" y="1"/>
                    <a:pt x="9" y="1"/>
                  </a:cubicBezTo>
                  <a:cubicBezTo>
                    <a:pt x="15" y="0"/>
                    <a:pt x="20" y="4"/>
                    <a:pt x="20" y="9"/>
                  </a:cubicBezTo>
                  <a:cubicBezTo>
                    <a:pt x="21" y="14"/>
                    <a:pt x="17" y="19"/>
                    <a:pt x="12" y="20"/>
                  </a:cubicBezTo>
                  <a:cubicBezTo>
                    <a:pt x="11" y="20"/>
                    <a:pt x="11" y="20"/>
                    <a:pt x="11" y="20"/>
                  </a:cubicBezTo>
                  <a:close/>
                  <a:moveTo>
                    <a:pt x="10" y="5"/>
                  </a:moveTo>
                  <a:cubicBezTo>
                    <a:pt x="8" y="5"/>
                    <a:pt x="7" y="6"/>
                    <a:pt x="6" y="7"/>
                  </a:cubicBezTo>
                  <a:cubicBezTo>
                    <a:pt x="5" y="8"/>
                    <a:pt x="5" y="10"/>
                    <a:pt x="5" y="11"/>
                  </a:cubicBezTo>
                  <a:cubicBezTo>
                    <a:pt x="5" y="13"/>
                    <a:pt x="6" y="14"/>
                    <a:pt x="7" y="15"/>
                  </a:cubicBezTo>
                  <a:cubicBezTo>
                    <a:pt x="8" y="16"/>
                    <a:pt x="10" y="16"/>
                    <a:pt x="11" y="16"/>
                  </a:cubicBezTo>
                  <a:cubicBezTo>
                    <a:pt x="15" y="16"/>
                    <a:pt x="17" y="13"/>
                    <a:pt x="16" y="10"/>
                  </a:cubicBezTo>
                  <a:cubicBezTo>
                    <a:pt x="16" y="6"/>
                    <a:pt x="13" y="4"/>
                    <a:pt x="1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5" name="iṧḷïdê">
              <a:extLst>
                <a:ext uri="{FF2B5EF4-FFF2-40B4-BE49-F238E27FC236}">
                  <a16:creationId xmlns:a16="http://schemas.microsoft.com/office/drawing/2014/main" id="{D9CE5334-879C-547C-5D18-C0D0AFDF0FEF}"/>
                </a:ext>
              </a:extLst>
            </p:cNvPr>
            <p:cNvSpPr/>
            <p:nvPr/>
          </p:nvSpPr>
          <p:spPr bwMode="auto">
            <a:xfrm>
              <a:off x="6746876" y="4598988"/>
              <a:ext cx="71438" cy="317500"/>
            </a:xfrm>
            <a:custGeom>
              <a:avLst/>
              <a:gdLst>
                <a:gd name="T0" fmla="*/ 3 w 19"/>
                <a:gd name="T1" fmla="*/ 84 h 84"/>
                <a:gd name="T2" fmla="*/ 2 w 19"/>
                <a:gd name="T3" fmla="*/ 84 h 84"/>
                <a:gd name="T4" fmla="*/ 1 w 19"/>
                <a:gd name="T5" fmla="*/ 81 h 84"/>
                <a:gd name="T6" fmla="*/ 10 w 19"/>
                <a:gd name="T7" fmla="*/ 2 h 84"/>
                <a:gd name="T8" fmla="*/ 11 w 19"/>
                <a:gd name="T9" fmla="*/ 0 h 84"/>
                <a:gd name="T10" fmla="*/ 14 w 19"/>
                <a:gd name="T11" fmla="*/ 2 h 84"/>
                <a:gd name="T12" fmla="*/ 4 w 19"/>
                <a:gd name="T13" fmla="*/ 83 h 84"/>
                <a:gd name="T14" fmla="*/ 3 w 19"/>
                <a:gd name="T15" fmla="*/ 84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84">
                  <a:moveTo>
                    <a:pt x="3" y="84"/>
                  </a:moveTo>
                  <a:cubicBezTo>
                    <a:pt x="2" y="84"/>
                    <a:pt x="2" y="84"/>
                    <a:pt x="2" y="84"/>
                  </a:cubicBezTo>
                  <a:cubicBezTo>
                    <a:pt x="1" y="83"/>
                    <a:pt x="0" y="82"/>
                    <a:pt x="1" y="81"/>
                  </a:cubicBezTo>
                  <a:cubicBezTo>
                    <a:pt x="1" y="81"/>
                    <a:pt x="15" y="57"/>
                    <a:pt x="10" y="2"/>
                  </a:cubicBezTo>
                  <a:cubicBezTo>
                    <a:pt x="9" y="1"/>
                    <a:pt x="10" y="0"/>
                    <a:pt x="11" y="0"/>
                  </a:cubicBezTo>
                  <a:cubicBezTo>
                    <a:pt x="12" y="0"/>
                    <a:pt x="13" y="0"/>
                    <a:pt x="14" y="2"/>
                  </a:cubicBezTo>
                  <a:cubicBezTo>
                    <a:pt x="19" y="58"/>
                    <a:pt x="5" y="82"/>
                    <a:pt x="4" y="83"/>
                  </a:cubicBezTo>
                  <a:cubicBezTo>
                    <a:pt x="4" y="84"/>
                    <a:pt x="3" y="84"/>
                    <a:pt x="3"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6" name="i$ḷïde">
              <a:extLst>
                <a:ext uri="{FF2B5EF4-FFF2-40B4-BE49-F238E27FC236}">
                  <a16:creationId xmlns:a16="http://schemas.microsoft.com/office/drawing/2014/main" id="{52AFACFF-C5B9-6333-466B-5EA7E78C5D42}"/>
                </a:ext>
              </a:extLst>
            </p:cNvPr>
            <p:cNvSpPr/>
            <p:nvPr/>
          </p:nvSpPr>
          <p:spPr bwMode="auto">
            <a:xfrm>
              <a:off x="4773613" y="4010026"/>
              <a:ext cx="1885950" cy="898525"/>
            </a:xfrm>
            <a:custGeom>
              <a:avLst/>
              <a:gdLst>
                <a:gd name="T0" fmla="*/ 66 w 500"/>
                <a:gd name="T1" fmla="*/ 238 h 238"/>
                <a:gd name="T2" fmla="*/ 1 w 500"/>
                <a:gd name="T3" fmla="*/ 22 h 238"/>
                <a:gd name="T4" fmla="*/ 4 w 500"/>
                <a:gd name="T5" fmla="*/ 7 h 238"/>
                <a:gd name="T6" fmla="*/ 18 w 500"/>
                <a:gd name="T7" fmla="*/ 0 h 238"/>
                <a:gd name="T8" fmla="*/ 261 w 500"/>
                <a:gd name="T9" fmla="*/ 0 h 238"/>
                <a:gd name="T10" fmla="*/ 278 w 500"/>
                <a:gd name="T11" fmla="*/ 13 h 238"/>
                <a:gd name="T12" fmla="*/ 334 w 500"/>
                <a:gd name="T13" fmla="*/ 217 h 238"/>
                <a:gd name="T14" fmla="*/ 498 w 500"/>
                <a:gd name="T15" fmla="*/ 217 h 238"/>
                <a:gd name="T16" fmla="*/ 500 w 500"/>
                <a:gd name="T17" fmla="*/ 218 h 238"/>
                <a:gd name="T18" fmla="*/ 500 w 500"/>
                <a:gd name="T19" fmla="*/ 220 h 238"/>
                <a:gd name="T20" fmla="*/ 488 w 500"/>
                <a:gd name="T21" fmla="*/ 238 h 238"/>
                <a:gd name="T22" fmla="*/ 66 w 500"/>
                <a:gd name="T23" fmla="*/ 23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0" h="238">
                  <a:moveTo>
                    <a:pt x="66" y="238"/>
                  </a:moveTo>
                  <a:cubicBezTo>
                    <a:pt x="1" y="22"/>
                    <a:pt x="1" y="22"/>
                    <a:pt x="1" y="22"/>
                  </a:cubicBezTo>
                  <a:cubicBezTo>
                    <a:pt x="0" y="17"/>
                    <a:pt x="1" y="11"/>
                    <a:pt x="4" y="7"/>
                  </a:cubicBezTo>
                  <a:cubicBezTo>
                    <a:pt x="7" y="2"/>
                    <a:pt x="13" y="0"/>
                    <a:pt x="18" y="0"/>
                  </a:cubicBezTo>
                  <a:cubicBezTo>
                    <a:pt x="261" y="0"/>
                    <a:pt x="261" y="0"/>
                    <a:pt x="261" y="0"/>
                  </a:cubicBezTo>
                  <a:cubicBezTo>
                    <a:pt x="269" y="0"/>
                    <a:pt x="276" y="5"/>
                    <a:pt x="278" y="13"/>
                  </a:cubicBezTo>
                  <a:cubicBezTo>
                    <a:pt x="334" y="217"/>
                    <a:pt x="334" y="217"/>
                    <a:pt x="334" y="217"/>
                  </a:cubicBezTo>
                  <a:cubicBezTo>
                    <a:pt x="498" y="217"/>
                    <a:pt x="498" y="217"/>
                    <a:pt x="498" y="217"/>
                  </a:cubicBezTo>
                  <a:cubicBezTo>
                    <a:pt x="499" y="217"/>
                    <a:pt x="500" y="218"/>
                    <a:pt x="500" y="218"/>
                  </a:cubicBezTo>
                  <a:cubicBezTo>
                    <a:pt x="500" y="218"/>
                    <a:pt x="500" y="219"/>
                    <a:pt x="500" y="220"/>
                  </a:cubicBezTo>
                  <a:cubicBezTo>
                    <a:pt x="488" y="238"/>
                    <a:pt x="488" y="238"/>
                    <a:pt x="488" y="238"/>
                  </a:cubicBezTo>
                  <a:lnTo>
                    <a:pt x="66" y="2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7" name="îṧ1iḋê">
              <a:extLst>
                <a:ext uri="{FF2B5EF4-FFF2-40B4-BE49-F238E27FC236}">
                  <a16:creationId xmlns:a16="http://schemas.microsoft.com/office/drawing/2014/main" id="{5B871283-2693-1665-21B4-92B21C13E6A3}"/>
                </a:ext>
              </a:extLst>
            </p:cNvPr>
            <p:cNvSpPr/>
            <p:nvPr/>
          </p:nvSpPr>
          <p:spPr bwMode="auto">
            <a:xfrm>
              <a:off x="4757738" y="4002088"/>
              <a:ext cx="1914525" cy="914400"/>
            </a:xfrm>
            <a:custGeom>
              <a:avLst/>
              <a:gdLst>
                <a:gd name="T0" fmla="*/ 265 w 507"/>
                <a:gd name="T1" fmla="*/ 4 h 242"/>
                <a:gd name="T2" fmla="*/ 280 w 507"/>
                <a:gd name="T3" fmla="*/ 15 h 242"/>
                <a:gd name="T4" fmla="*/ 336 w 507"/>
                <a:gd name="T5" fmla="*/ 218 h 242"/>
                <a:gd name="T6" fmla="*/ 337 w 507"/>
                <a:gd name="T7" fmla="*/ 221 h 242"/>
                <a:gd name="T8" fmla="*/ 340 w 507"/>
                <a:gd name="T9" fmla="*/ 221 h 242"/>
                <a:gd name="T10" fmla="*/ 347 w 507"/>
                <a:gd name="T11" fmla="*/ 221 h 242"/>
                <a:gd name="T12" fmla="*/ 502 w 507"/>
                <a:gd name="T13" fmla="*/ 221 h 242"/>
                <a:gd name="T14" fmla="*/ 490 w 507"/>
                <a:gd name="T15" fmla="*/ 238 h 242"/>
                <a:gd name="T16" fmla="*/ 347 w 507"/>
                <a:gd name="T17" fmla="*/ 238 h 242"/>
                <a:gd name="T18" fmla="*/ 72 w 507"/>
                <a:gd name="T19" fmla="*/ 238 h 242"/>
                <a:gd name="T20" fmla="*/ 7 w 507"/>
                <a:gd name="T21" fmla="*/ 24 h 242"/>
                <a:gd name="T22" fmla="*/ 10 w 507"/>
                <a:gd name="T23" fmla="*/ 10 h 242"/>
                <a:gd name="T24" fmla="*/ 22 w 507"/>
                <a:gd name="T25" fmla="*/ 4 h 242"/>
                <a:gd name="T26" fmla="*/ 265 w 507"/>
                <a:gd name="T27" fmla="*/ 4 h 242"/>
                <a:gd name="T28" fmla="*/ 265 w 507"/>
                <a:gd name="T29" fmla="*/ 0 h 242"/>
                <a:gd name="T30" fmla="*/ 22 w 507"/>
                <a:gd name="T31" fmla="*/ 0 h 242"/>
                <a:gd name="T32" fmla="*/ 3 w 507"/>
                <a:gd name="T33" fmla="*/ 25 h 242"/>
                <a:gd name="T34" fmla="*/ 69 w 507"/>
                <a:gd name="T35" fmla="*/ 242 h 242"/>
                <a:gd name="T36" fmla="*/ 347 w 507"/>
                <a:gd name="T37" fmla="*/ 242 h 242"/>
                <a:gd name="T38" fmla="*/ 493 w 507"/>
                <a:gd name="T39" fmla="*/ 242 h 242"/>
                <a:gd name="T40" fmla="*/ 505 w 507"/>
                <a:gd name="T41" fmla="*/ 223 h 242"/>
                <a:gd name="T42" fmla="*/ 502 w 507"/>
                <a:gd name="T43" fmla="*/ 217 h 242"/>
                <a:gd name="T44" fmla="*/ 347 w 507"/>
                <a:gd name="T45" fmla="*/ 217 h 242"/>
                <a:gd name="T46" fmla="*/ 340 w 507"/>
                <a:gd name="T47" fmla="*/ 217 h 242"/>
                <a:gd name="T48" fmla="*/ 284 w 507"/>
                <a:gd name="T49" fmla="*/ 14 h 242"/>
                <a:gd name="T50" fmla="*/ 265 w 507"/>
                <a:gd name="T51"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7" h="242">
                  <a:moveTo>
                    <a:pt x="265" y="4"/>
                  </a:moveTo>
                  <a:cubicBezTo>
                    <a:pt x="272" y="4"/>
                    <a:pt x="278" y="8"/>
                    <a:pt x="280" y="15"/>
                  </a:cubicBezTo>
                  <a:cubicBezTo>
                    <a:pt x="336" y="218"/>
                    <a:pt x="336" y="218"/>
                    <a:pt x="336" y="218"/>
                  </a:cubicBezTo>
                  <a:cubicBezTo>
                    <a:pt x="337" y="221"/>
                    <a:pt x="337" y="221"/>
                    <a:pt x="337" y="221"/>
                  </a:cubicBezTo>
                  <a:cubicBezTo>
                    <a:pt x="340" y="221"/>
                    <a:pt x="340" y="221"/>
                    <a:pt x="340" y="221"/>
                  </a:cubicBezTo>
                  <a:cubicBezTo>
                    <a:pt x="347" y="221"/>
                    <a:pt x="347" y="221"/>
                    <a:pt x="347" y="221"/>
                  </a:cubicBezTo>
                  <a:cubicBezTo>
                    <a:pt x="502" y="221"/>
                    <a:pt x="502" y="221"/>
                    <a:pt x="502" y="221"/>
                  </a:cubicBezTo>
                  <a:cubicBezTo>
                    <a:pt x="490" y="238"/>
                    <a:pt x="490" y="238"/>
                    <a:pt x="490" y="238"/>
                  </a:cubicBezTo>
                  <a:cubicBezTo>
                    <a:pt x="347" y="238"/>
                    <a:pt x="347" y="238"/>
                    <a:pt x="347" y="238"/>
                  </a:cubicBezTo>
                  <a:cubicBezTo>
                    <a:pt x="72" y="238"/>
                    <a:pt x="72" y="238"/>
                    <a:pt x="72" y="238"/>
                  </a:cubicBezTo>
                  <a:cubicBezTo>
                    <a:pt x="7" y="24"/>
                    <a:pt x="7" y="24"/>
                    <a:pt x="7" y="24"/>
                  </a:cubicBezTo>
                  <a:cubicBezTo>
                    <a:pt x="6" y="19"/>
                    <a:pt x="7" y="14"/>
                    <a:pt x="10" y="10"/>
                  </a:cubicBezTo>
                  <a:cubicBezTo>
                    <a:pt x="13" y="6"/>
                    <a:pt x="17" y="4"/>
                    <a:pt x="22" y="4"/>
                  </a:cubicBezTo>
                  <a:cubicBezTo>
                    <a:pt x="265" y="4"/>
                    <a:pt x="265" y="4"/>
                    <a:pt x="265" y="4"/>
                  </a:cubicBezTo>
                  <a:moveTo>
                    <a:pt x="265" y="0"/>
                  </a:moveTo>
                  <a:cubicBezTo>
                    <a:pt x="22" y="0"/>
                    <a:pt x="22" y="0"/>
                    <a:pt x="22" y="0"/>
                  </a:cubicBezTo>
                  <a:cubicBezTo>
                    <a:pt x="9" y="0"/>
                    <a:pt x="0" y="12"/>
                    <a:pt x="3" y="25"/>
                  </a:cubicBezTo>
                  <a:cubicBezTo>
                    <a:pt x="69" y="242"/>
                    <a:pt x="69" y="242"/>
                    <a:pt x="69" y="242"/>
                  </a:cubicBezTo>
                  <a:cubicBezTo>
                    <a:pt x="347" y="242"/>
                    <a:pt x="347" y="242"/>
                    <a:pt x="347" y="242"/>
                  </a:cubicBezTo>
                  <a:cubicBezTo>
                    <a:pt x="493" y="242"/>
                    <a:pt x="493" y="242"/>
                    <a:pt x="493" y="242"/>
                  </a:cubicBezTo>
                  <a:cubicBezTo>
                    <a:pt x="505" y="223"/>
                    <a:pt x="505" y="223"/>
                    <a:pt x="505" y="223"/>
                  </a:cubicBezTo>
                  <a:cubicBezTo>
                    <a:pt x="507" y="220"/>
                    <a:pt x="505" y="217"/>
                    <a:pt x="502" y="217"/>
                  </a:cubicBezTo>
                  <a:cubicBezTo>
                    <a:pt x="347" y="217"/>
                    <a:pt x="347" y="217"/>
                    <a:pt x="347" y="217"/>
                  </a:cubicBezTo>
                  <a:cubicBezTo>
                    <a:pt x="340" y="217"/>
                    <a:pt x="340" y="217"/>
                    <a:pt x="340" y="217"/>
                  </a:cubicBezTo>
                  <a:cubicBezTo>
                    <a:pt x="284" y="14"/>
                    <a:pt x="284" y="14"/>
                    <a:pt x="284" y="14"/>
                  </a:cubicBezTo>
                  <a:cubicBezTo>
                    <a:pt x="281" y="6"/>
                    <a:pt x="274" y="0"/>
                    <a:pt x="26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8" name="iṡliďe">
              <a:extLst>
                <a:ext uri="{FF2B5EF4-FFF2-40B4-BE49-F238E27FC236}">
                  <a16:creationId xmlns:a16="http://schemas.microsoft.com/office/drawing/2014/main" id="{81668E36-7C43-B1EE-0EBB-2372C8AF87C2}"/>
                </a:ext>
              </a:extLst>
            </p:cNvPr>
            <p:cNvSpPr/>
            <p:nvPr/>
          </p:nvSpPr>
          <p:spPr bwMode="auto">
            <a:xfrm>
              <a:off x="4694238" y="4017963"/>
              <a:ext cx="1282700" cy="890588"/>
            </a:xfrm>
            <a:custGeom>
              <a:avLst/>
              <a:gdLst>
                <a:gd name="T0" fmla="*/ 67 w 340"/>
                <a:gd name="T1" fmla="*/ 236 h 236"/>
                <a:gd name="T2" fmla="*/ 1 w 340"/>
                <a:gd name="T3" fmla="*/ 22 h 236"/>
                <a:gd name="T4" fmla="*/ 4 w 340"/>
                <a:gd name="T5" fmla="*/ 7 h 236"/>
                <a:gd name="T6" fmla="*/ 18 w 340"/>
                <a:gd name="T7" fmla="*/ 0 h 236"/>
                <a:gd name="T8" fmla="*/ 261 w 340"/>
                <a:gd name="T9" fmla="*/ 0 h 236"/>
                <a:gd name="T10" fmla="*/ 278 w 340"/>
                <a:gd name="T11" fmla="*/ 12 h 236"/>
                <a:gd name="T12" fmla="*/ 340 w 340"/>
                <a:gd name="T13" fmla="*/ 236 h 236"/>
                <a:gd name="T14" fmla="*/ 67 w 340"/>
                <a:gd name="T15" fmla="*/ 236 h 2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0" h="236">
                  <a:moveTo>
                    <a:pt x="67" y="236"/>
                  </a:moveTo>
                  <a:cubicBezTo>
                    <a:pt x="1" y="22"/>
                    <a:pt x="1" y="22"/>
                    <a:pt x="1" y="22"/>
                  </a:cubicBezTo>
                  <a:cubicBezTo>
                    <a:pt x="0" y="17"/>
                    <a:pt x="1" y="11"/>
                    <a:pt x="4" y="7"/>
                  </a:cubicBezTo>
                  <a:cubicBezTo>
                    <a:pt x="7" y="2"/>
                    <a:pt x="13" y="0"/>
                    <a:pt x="18" y="0"/>
                  </a:cubicBezTo>
                  <a:cubicBezTo>
                    <a:pt x="261" y="0"/>
                    <a:pt x="261" y="0"/>
                    <a:pt x="261" y="0"/>
                  </a:cubicBezTo>
                  <a:cubicBezTo>
                    <a:pt x="269" y="0"/>
                    <a:pt x="276" y="5"/>
                    <a:pt x="278" y="12"/>
                  </a:cubicBezTo>
                  <a:cubicBezTo>
                    <a:pt x="340" y="236"/>
                    <a:pt x="340" y="236"/>
                    <a:pt x="340" y="236"/>
                  </a:cubicBezTo>
                  <a:lnTo>
                    <a:pt x="67" y="2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9" name="îş1ïḓê">
              <a:extLst>
                <a:ext uri="{FF2B5EF4-FFF2-40B4-BE49-F238E27FC236}">
                  <a16:creationId xmlns:a16="http://schemas.microsoft.com/office/drawing/2014/main" id="{1D26ECA7-D400-1A01-3A2B-FFB29CAD8539}"/>
                </a:ext>
              </a:extLst>
            </p:cNvPr>
            <p:cNvSpPr/>
            <p:nvPr/>
          </p:nvSpPr>
          <p:spPr bwMode="auto">
            <a:xfrm>
              <a:off x="4678363" y="4010026"/>
              <a:ext cx="1309688" cy="906463"/>
            </a:xfrm>
            <a:custGeom>
              <a:avLst/>
              <a:gdLst>
                <a:gd name="T0" fmla="*/ 265 w 347"/>
                <a:gd name="T1" fmla="*/ 4 h 240"/>
                <a:gd name="T2" fmla="*/ 280 w 347"/>
                <a:gd name="T3" fmla="*/ 15 h 240"/>
                <a:gd name="T4" fmla="*/ 341 w 347"/>
                <a:gd name="T5" fmla="*/ 236 h 240"/>
                <a:gd name="T6" fmla="*/ 72 w 347"/>
                <a:gd name="T7" fmla="*/ 236 h 240"/>
                <a:gd name="T8" fmla="*/ 7 w 347"/>
                <a:gd name="T9" fmla="*/ 24 h 240"/>
                <a:gd name="T10" fmla="*/ 10 w 347"/>
                <a:gd name="T11" fmla="*/ 10 h 240"/>
                <a:gd name="T12" fmla="*/ 22 w 347"/>
                <a:gd name="T13" fmla="*/ 4 h 240"/>
                <a:gd name="T14" fmla="*/ 265 w 347"/>
                <a:gd name="T15" fmla="*/ 4 h 240"/>
                <a:gd name="T16" fmla="*/ 265 w 347"/>
                <a:gd name="T17" fmla="*/ 0 h 240"/>
                <a:gd name="T18" fmla="*/ 22 w 347"/>
                <a:gd name="T19" fmla="*/ 0 h 240"/>
                <a:gd name="T20" fmla="*/ 4 w 347"/>
                <a:gd name="T21" fmla="*/ 25 h 240"/>
                <a:gd name="T22" fmla="*/ 69 w 347"/>
                <a:gd name="T23" fmla="*/ 240 h 240"/>
                <a:gd name="T24" fmla="*/ 347 w 347"/>
                <a:gd name="T25" fmla="*/ 240 h 240"/>
                <a:gd name="T26" fmla="*/ 284 w 347"/>
                <a:gd name="T27" fmla="*/ 14 h 240"/>
                <a:gd name="T28" fmla="*/ 265 w 347"/>
                <a:gd name="T29"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7" h="240">
                  <a:moveTo>
                    <a:pt x="265" y="4"/>
                  </a:moveTo>
                  <a:cubicBezTo>
                    <a:pt x="272" y="4"/>
                    <a:pt x="278" y="8"/>
                    <a:pt x="280" y="15"/>
                  </a:cubicBezTo>
                  <a:cubicBezTo>
                    <a:pt x="341" y="236"/>
                    <a:pt x="341" y="236"/>
                    <a:pt x="341" y="236"/>
                  </a:cubicBezTo>
                  <a:cubicBezTo>
                    <a:pt x="72" y="236"/>
                    <a:pt x="72" y="236"/>
                    <a:pt x="72" y="236"/>
                  </a:cubicBezTo>
                  <a:cubicBezTo>
                    <a:pt x="7" y="24"/>
                    <a:pt x="7" y="24"/>
                    <a:pt x="7" y="24"/>
                  </a:cubicBezTo>
                  <a:cubicBezTo>
                    <a:pt x="6" y="19"/>
                    <a:pt x="7" y="14"/>
                    <a:pt x="10" y="10"/>
                  </a:cubicBezTo>
                  <a:cubicBezTo>
                    <a:pt x="13" y="6"/>
                    <a:pt x="17" y="4"/>
                    <a:pt x="22" y="4"/>
                  </a:cubicBezTo>
                  <a:cubicBezTo>
                    <a:pt x="265" y="4"/>
                    <a:pt x="265" y="4"/>
                    <a:pt x="265" y="4"/>
                  </a:cubicBezTo>
                  <a:moveTo>
                    <a:pt x="265" y="0"/>
                  </a:moveTo>
                  <a:cubicBezTo>
                    <a:pt x="22" y="0"/>
                    <a:pt x="22" y="0"/>
                    <a:pt x="22" y="0"/>
                  </a:cubicBezTo>
                  <a:cubicBezTo>
                    <a:pt x="9" y="0"/>
                    <a:pt x="0" y="12"/>
                    <a:pt x="4" y="25"/>
                  </a:cubicBezTo>
                  <a:cubicBezTo>
                    <a:pt x="69" y="240"/>
                    <a:pt x="69" y="240"/>
                    <a:pt x="69" y="240"/>
                  </a:cubicBezTo>
                  <a:cubicBezTo>
                    <a:pt x="347" y="240"/>
                    <a:pt x="347" y="240"/>
                    <a:pt x="347" y="240"/>
                  </a:cubicBezTo>
                  <a:cubicBezTo>
                    <a:pt x="284" y="14"/>
                    <a:pt x="284" y="14"/>
                    <a:pt x="284" y="14"/>
                  </a:cubicBezTo>
                  <a:cubicBezTo>
                    <a:pt x="281" y="6"/>
                    <a:pt x="274" y="0"/>
                    <a:pt x="26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0" name="işlíḑé">
              <a:extLst>
                <a:ext uri="{FF2B5EF4-FFF2-40B4-BE49-F238E27FC236}">
                  <a16:creationId xmlns:a16="http://schemas.microsoft.com/office/drawing/2014/main" id="{8C3126A6-CF86-BF6C-3F0D-36FC767B9072}"/>
                </a:ext>
              </a:extLst>
            </p:cNvPr>
            <p:cNvSpPr/>
            <p:nvPr/>
          </p:nvSpPr>
          <p:spPr bwMode="auto">
            <a:xfrm>
              <a:off x="5218113" y="4373563"/>
              <a:ext cx="188913" cy="1809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1" name="î$ļídê">
              <a:extLst>
                <a:ext uri="{FF2B5EF4-FFF2-40B4-BE49-F238E27FC236}">
                  <a16:creationId xmlns:a16="http://schemas.microsoft.com/office/drawing/2014/main" id="{C6CC4091-35C1-FC6F-5180-FEDE40BD9B2E}"/>
                </a:ext>
              </a:extLst>
            </p:cNvPr>
            <p:cNvSpPr/>
            <p:nvPr/>
          </p:nvSpPr>
          <p:spPr bwMode="auto">
            <a:xfrm>
              <a:off x="5210176" y="4365626"/>
              <a:ext cx="204788" cy="195263"/>
            </a:xfrm>
            <a:custGeom>
              <a:avLst/>
              <a:gdLst>
                <a:gd name="T0" fmla="*/ 27 w 54"/>
                <a:gd name="T1" fmla="*/ 52 h 52"/>
                <a:gd name="T2" fmla="*/ 0 w 54"/>
                <a:gd name="T3" fmla="*/ 26 h 52"/>
                <a:gd name="T4" fmla="*/ 27 w 54"/>
                <a:gd name="T5" fmla="*/ 0 h 52"/>
                <a:gd name="T6" fmla="*/ 54 w 54"/>
                <a:gd name="T7" fmla="*/ 26 h 52"/>
                <a:gd name="T8" fmla="*/ 27 w 54"/>
                <a:gd name="T9" fmla="*/ 52 h 52"/>
                <a:gd name="T10" fmla="*/ 27 w 54"/>
                <a:gd name="T11" fmla="*/ 4 h 52"/>
                <a:gd name="T12" fmla="*/ 4 w 54"/>
                <a:gd name="T13" fmla="*/ 26 h 52"/>
                <a:gd name="T14" fmla="*/ 27 w 54"/>
                <a:gd name="T15" fmla="*/ 48 h 52"/>
                <a:gd name="T16" fmla="*/ 50 w 54"/>
                <a:gd name="T17" fmla="*/ 26 h 52"/>
                <a:gd name="T18" fmla="*/ 27 w 54"/>
                <a:gd name="T19"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52">
                  <a:moveTo>
                    <a:pt x="27" y="52"/>
                  </a:moveTo>
                  <a:cubicBezTo>
                    <a:pt x="12" y="52"/>
                    <a:pt x="0" y="40"/>
                    <a:pt x="0" y="26"/>
                  </a:cubicBezTo>
                  <a:cubicBezTo>
                    <a:pt x="0" y="12"/>
                    <a:pt x="12" y="0"/>
                    <a:pt x="27" y="0"/>
                  </a:cubicBezTo>
                  <a:cubicBezTo>
                    <a:pt x="41" y="0"/>
                    <a:pt x="54" y="12"/>
                    <a:pt x="54" y="26"/>
                  </a:cubicBezTo>
                  <a:cubicBezTo>
                    <a:pt x="54" y="40"/>
                    <a:pt x="41" y="52"/>
                    <a:pt x="27" y="52"/>
                  </a:cubicBezTo>
                  <a:close/>
                  <a:moveTo>
                    <a:pt x="27" y="4"/>
                  </a:moveTo>
                  <a:cubicBezTo>
                    <a:pt x="14" y="4"/>
                    <a:pt x="4" y="14"/>
                    <a:pt x="4" y="26"/>
                  </a:cubicBezTo>
                  <a:cubicBezTo>
                    <a:pt x="4" y="38"/>
                    <a:pt x="14" y="48"/>
                    <a:pt x="27" y="48"/>
                  </a:cubicBezTo>
                  <a:cubicBezTo>
                    <a:pt x="39" y="48"/>
                    <a:pt x="50" y="38"/>
                    <a:pt x="50" y="26"/>
                  </a:cubicBezTo>
                  <a:cubicBezTo>
                    <a:pt x="50" y="14"/>
                    <a:pt x="39" y="4"/>
                    <a:pt x="2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2" name="îs1ïďè">
              <a:extLst>
                <a:ext uri="{FF2B5EF4-FFF2-40B4-BE49-F238E27FC236}">
                  <a16:creationId xmlns:a16="http://schemas.microsoft.com/office/drawing/2014/main" id="{F360D8FF-66B4-F549-8A48-E9257E6EDF2B}"/>
                </a:ext>
              </a:extLst>
            </p:cNvPr>
            <p:cNvSpPr/>
            <p:nvPr/>
          </p:nvSpPr>
          <p:spPr bwMode="auto">
            <a:xfrm>
              <a:off x="4256088" y="1960563"/>
              <a:ext cx="736600" cy="811213"/>
            </a:xfrm>
            <a:custGeom>
              <a:avLst/>
              <a:gdLst>
                <a:gd name="T0" fmla="*/ 2 w 195"/>
                <a:gd name="T1" fmla="*/ 101 h 215"/>
                <a:gd name="T2" fmla="*/ 101 w 195"/>
                <a:gd name="T3" fmla="*/ 195 h 215"/>
                <a:gd name="T4" fmla="*/ 124 w 195"/>
                <a:gd name="T5" fmla="*/ 191 h 215"/>
                <a:gd name="T6" fmla="*/ 170 w 195"/>
                <a:gd name="T7" fmla="*/ 215 h 215"/>
                <a:gd name="T8" fmla="*/ 159 w 195"/>
                <a:gd name="T9" fmla="*/ 173 h 215"/>
                <a:gd name="T10" fmla="*/ 195 w 195"/>
                <a:gd name="T11" fmla="*/ 95 h 215"/>
                <a:gd name="T12" fmla="*/ 95 w 195"/>
                <a:gd name="T13" fmla="*/ 2 h 215"/>
                <a:gd name="T14" fmla="*/ 2 w 195"/>
                <a:gd name="T15" fmla="*/ 101 h 2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5" h="215">
                  <a:moveTo>
                    <a:pt x="2" y="101"/>
                  </a:moveTo>
                  <a:cubicBezTo>
                    <a:pt x="3" y="154"/>
                    <a:pt x="48" y="196"/>
                    <a:pt x="101" y="195"/>
                  </a:cubicBezTo>
                  <a:cubicBezTo>
                    <a:pt x="109" y="194"/>
                    <a:pt x="116" y="193"/>
                    <a:pt x="124" y="191"/>
                  </a:cubicBezTo>
                  <a:cubicBezTo>
                    <a:pt x="170" y="215"/>
                    <a:pt x="170" y="215"/>
                    <a:pt x="170" y="215"/>
                  </a:cubicBezTo>
                  <a:cubicBezTo>
                    <a:pt x="159" y="173"/>
                    <a:pt x="159" y="173"/>
                    <a:pt x="159" y="173"/>
                  </a:cubicBezTo>
                  <a:cubicBezTo>
                    <a:pt x="182" y="155"/>
                    <a:pt x="195" y="126"/>
                    <a:pt x="195" y="95"/>
                  </a:cubicBezTo>
                  <a:cubicBezTo>
                    <a:pt x="193" y="42"/>
                    <a:pt x="149" y="0"/>
                    <a:pt x="95" y="2"/>
                  </a:cubicBezTo>
                  <a:cubicBezTo>
                    <a:pt x="42" y="3"/>
                    <a:pt x="0" y="48"/>
                    <a:pt x="2"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3" name="íṡḻîḓé">
              <a:extLst>
                <a:ext uri="{FF2B5EF4-FFF2-40B4-BE49-F238E27FC236}">
                  <a16:creationId xmlns:a16="http://schemas.microsoft.com/office/drawing/2014/main" id="{2DA554FD-A2DB-30E3-FB1B-322110957998}"/>
                </a:ext>
              </a:extLst>
            </p:cNvPr>
            <p:cNvSpPr/>
            <p:nvPr/>
          </p:nvSpPr>
          <p:spPr bwMode="auto">
            <a:xfrm>
              <a:off x="4252913" y="1952626"/>
              <a:ext cx="746125" cy="827088"/>
            </a:xfrm>
            <a:custGeom>
              <a:avLst/>
              <a:gdLst>
                <a:gd name="T0" fmla="*/ 171 w 198"/>
                <a:gd name="T1" fmla="*/ 219 h 219"/>
                <a:gd name="T2" fmla="*/ 170 w 198"/>
                <a:gd name="T3" fmla="*/ 219 h 219"/>
                <a:gd name="T4" fmla="*/ 124 w 198"/>
                <a:gd name="T5" fmla="*/ 195 h 219"/>
                <a:gd name="T6" fmla="*/ 102 w 198"/>
                <a:gd name="T7" fmla="*/ 199 h 219"/>
                <a:gd name="T8" fmla="*/ 1 w 198"/>
                <a:gd name="T9" fmla="*/ 103 h 219"/>
                <a:gd name="T10" fmla="*/ 28 w 198"/>
                <a:gd name="T11" fmla="*/ 33 h 219"/>
                <a:gd name="T12" fmla="*/ 96 w 198"/>
                <a:gd name="T13" fmla="*/ 2 h 219"/>
                <a:gd name="T14" fmla="*/ 198 w 198"/>
                <a:gd name="T15" fmla="*/ 97 h 219"/>
                <a:gd name="T16" fmla="*/ 162 w 198"/>
                <a:gd name="T17" fmla="*/ 176 h 219"/>
                <a:gd name="T18" fmla="*/ 173 w 198"/>
                <a:gd name="T19" fmla="*/ 217 h 219"/>
                <a:gd name="T20" fmla="*/ 172 w 198"/>
                <a:gd name="T21" fmla="*/ 219 h 219"/>
                <a:gd name="T22" fmla="*/ 171 w 198"/>
                <a:gd name="T23" fmla="*/ 219 h 219"/>
                <a:gd name="T24" fmla="*/ 125 w 198"/>
                <a:gd name="T25" fmla="*/ 191 h 219"/>
                <a:gd name="T26" fmla="*/ 125 w 198"/>
                <a:gd name="T27" fmla="*/ 191 h 219"/>
                <a:gd name="T28" fmla="*/ 168 w 198"/>
                <a:gd name="T29" fmla="*/ 214 h 219"/>
                <a:gd name="T30" fmla="*/ 158 w 198"/>
                <a:gd name="T31" fmla="*/ 175 h 219"/>
                <a:gd name="T32" fmla="*/ 159 w 198"/>
                <a:gd name="T33" fmla="*/ 173 h 219"/>
                <a:gd name="T34" fmla="*/ 194 w 198"/>
                <a:gd name="T35" fmla="*/ 97 h 219"/>
                <a:gd name="T36" fmla="*/ 96 w 198"/>
                <a:gd name="T37" fmla="*/ 6 h 219"/>
                <a:gd name="T38" fmla="*/ 30 w 198"/>
                <a:gd name="T39" fmla="*/ 35 h 219"/>
                <a:gd name="T40" fmla="*/ 5 w 198"/>
                <a:gd name="T41" fmla="*/ 103 h 219"/>
                <a:gd name="T42" fmla="*/ 102 w 198"/>
                <a:gd name="T43" fmla="*/ 195 h 219"/>
                <a:gd name="T44" fmla="*/ 124 w 198"/>
                <a:gd name="T45" fmla="*/ 191 h 219"/>
                <a:gd name="T46" fmla="*/ 125 w 198"/>
                <a:gd name="T47" fmla="*/ 191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8" h="219">
                  <a:moveTo>
                    <a:pt x="171" y="219"/>
                  </a:moveTo>
                  <a:cubicBezTo>
                    <a:pt x="170" y="219"/>
                    <a:pt x="170" y="219"/>
                    <a:pt x="170" y="219"/>
                  </a:cubicBezTo>
                  <a:cubicBezTo>
                    <a:pt x="124" y="195"/>
                    <a:pt x="124" y="195"/>
                    <a:pt x="124" y="195"/>
                  </a:cubicBezTo>
                  <a:cubicBezTo>
                    <a:pt x="117" y="197"/>
                    <a:pt x="110" y="198"/>
                    <a:pt x="102" y="199"/>
                  </a:cubicBezTo>
                  <a:cubicBezTo>
                    <a:pt x="48" y="200"/>
                    <a:pt x="2" y="157"/>
                    <a:pt x="1" y="103"/>
                  </a:cubicBezTo>
                  <a:cubicBezTo>
                    <a:pt x="0" y="77"/>
                    <a:pt x="9" y="52"/>
                    <a:pt x="28" y="33"/>
                  </a:cubicBezTo>
                  <a:cubicBezTo>
                    <a:pt x="46" y="13"/>
                    <a:pt x="70" y="3"/>
                    <a:pt x="96" y="2"/>
                  </a:cubicBezTo>
                  <a:cubicBezTo>
                    <a:pt x="151" y="0"/>
                    <a:pt x="196" y="43"/>
                    <a:pt x="198" y="97"/>
                  </a:cubicBezTo>
                  <a:cubicBezTo>
                    <a:pt x="198" y="128"/>
                    <a:pt x="186" y="156"/>
                    <a:pt x="162" y="176"/>
                  </a:cubicBezTo>
                  <a:cubicBezTo>
                    <a:pt x="173" y="217"/>
                    <a:pt x="173" y="217"/>
                    <a:pt x="173" y="217"/>
                  </a:cubicBezTo>
                  <a:cubicBezTo>
                    <a:pt x="173" y="218"/>
                    <a:pt x="173" y="219"/>
                    <a:pt x="172" y="219"/>
                  </a:cubicBezTo>
                  <a:cubicBezTo>
                    <a:pt x="172" y="219"/>
                    <a:pt x="171" y="219"/>
                    <a:pt x="171" y="219"/>
                  </a:cubicBezTo>
                  <a:close/>
                  <a:moveTo>
                    <a:pt x="125" y="191"/>
                  </a:moveTo>
                  <a:cubicBezTo>
                    <a:pt x="125" y="191"/>
                    <a:pt x="125" y="191"/>
                    <a:pt x="125" y="191"/>
                  </a:cubicBezTo>
                  <a:cubicBezTo>
                    <a:pt x="168" y="214"/>
                    <a:pt x="168" y="214"/>
                    <a:pt x="168" y="214"/>
                  </a:cubicBezTo>
                  <a:cubicBezTo>
                    <a:pt x="158" y="175"/>
                    <a:pt x="158" y="175"/>
                    <a:pt x="158" y="175"/>
                  </a:cubicBezTo>
                  <a:cubicBezTo>
                    <a:pt x="158" y="175"/>
                    <a:pt x="158" y="174"/>
                    <a:pt x="159" y="173"/>
                  </a:cubicBezTo>
                  <a:cubicBezTo>
                    <a:pt x="182" y="155"/>
                    <a:pt x="194" y="127"/>
                    <a:pt x="194" y="97"/>
                  </a:cubicBezTo>
                  <a:cubicBezTo>
                    <a:pt x="192" y="45"/>
                    <a:pt x="148" y="4"/>
                    <a:pt x="96" y="6"/>
                  </a:cubicBezTo>
                  <a:cubicBezTo>
                    <a:pt x="71" y="6"/>
                    <a:pt x="48" y="17"/>
                    <a:pt x="30" y="35"/>
                  </a:cubicBezTo>
                  <a:cubicBezTo>
                    <a:pt x="13" y="54"/>
                    <a:pt x="4" y="78"/>
                    <a:pt x="5" y="103"/>
                  </a:cubicBezTo>
                  <a:cubicBezTo>
                    <a:pt x="6" y="155"/>
                    <a:pt x="50" y="196"/>
                    <a:pt x="102" y="195"/>
                  </a:cubicBezTo>
                  <a:cubicBezTo>
                    <a:pt x="109" y="194"/>
                    <a:pt x="117" y="193"/>
                    <a:pt x="124" y="191"/>
                  </a:cubicBezTo>
                  <a:lnTo>
                    <a:pt x="125" y="1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4" name="ï$ḻîḋe">
              <a:extLst>
                <a:ext uri="{FF2B5EF4-FFF2-40B4-BE49-F238E27FC236}">
                  <a16:creationId xmlns:a16="http://schemas.microsoft.com/office/drawing/2014/main" id="{B1B53F3F-FFA7-F5CA-2D8E-6DE398CC0164}"/>
                </a:ext>
              </a:extLst>
            </p:cNvPr>
            <p:cNvSpPr/>
            <p:nvPr/>
          </p:nvSpPr>
          <p:spPr bwMode="auto">
            <a:xfrm>
              <a:off x="4270376" y="1930401"/>
              <a:ext cx="714375" cy="792163"/>
            </a:xfrm>
            <a:custGeom>
              <a:avLst/>
              <a:gdLst>
                <a:gd name="T0" fmla="*/ 118 w 189"/>
                <a:gd name="T1" fmla="*/ 187 h 210"/>
                <a:gd name="T2" fmla="*/ 117 w 189"/>
                <a:gd name="T3" fmla="*/ 186 h 210"/>
                <a:gd name="T4" fmla="*/ 117 w 189"/>
                <a:gd name="T5" fmla="*/ 186 h 210"/>
                <a:gd name="T6" fmla="*/ 94 w 189"/>
                <a:gd name="T7" fmla="*/ 189 h 210"/>
                <a:gd name="T8" fmla="*/ 0 w 189"/>
                <a:gd name="T9" fmla="*/ 95 h 210"/>
                <a:gd name="T10" fmla="*/ 94 w 189"/>
                <a:gd name="T11" fmla="*/ 0 h 210"/>
                <a:gd name="T12" fmla="*/ 189 w 189"/>
                <a:gd name="T13" fmla="*/ 95 h 210"/>
                <a:gd name="T14" fmla="*/ 152 w 189"/>
                <a:gd name="T15" fmla="*/ 169 h 210"/>
                <a:gd name="T16" fmla="*/ 151 w 189"/>
                <a:gd name="T17" fmla="*/ 171 h 210"/>
                <a:gd name="T18" fmla="*/ 160 w 189"/>
                <a:gd name="T19" fmla="*/ 210 h 210"/>
                <a:gd name="T20" fmla="*/ 118 w 189"/>
                <a:gd name="T21" fmla="*/ 187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9" h="210">
                  <a:moveTo>
                    <a:pt x="118" y="187"/>
                  </a:moveTo>
                  <a:cubicBezTo>
                    <a:pt x="117" y="186"/>
                    <a:pt x="117" y="186"/>
                    <a:pt x="117" y="186"/>
                  </a:cubicBezTo>
                  <a:cubicBezTo>
                    <a:pt x="117" y="186"/>
                    <a:pt x="117" y="186"/>
                    <a:pt x="117" y="186"/>
                  </a:cubicBezTo>
                  <a:cubicBezTo>
                    <a:pt x="109" y="188"/>
                    <a:pt x="102" y="189"/>
                    <a:pt x="94" y="189"/>
                  </a:cubicBezTo>
                  <a:cubicBezTo>
                    <a:pt x="42" y="189"/>
                    <a:pt x="0" y="147"/>
                    <a:pt x="0" y="95"/>
                  </a:cubicBezTo>
                  <a:cubicBezTo>
                    <a:pt x="0" y="42"/>
                    <a:pt x="42" y="0"/>
                    <a:pt x="94" y="0"/>
                  </a:cubicBezTo>
                  <a:cubicBezTo>
                    <a:pt x="147" y="0"/>
                    <a:pt x="189" y="42"/>
                    <a:pt x="189" y="95"/>
                  </a:cubicBezTo>
                  <a:cubicBezTo>
                    <a:pt x="189" y="124"/>
                    <a:pt x="176" y="151"/>
                    <a:pt x="152" y="169"/>
                  </a:cubicBezTo>
                  <a:cubicBezTo>
                    <a:pt x="152" y="170"/>
                    <a:pt x="151" y="171"/>
                    <a:pt x="151" y="171"/>
                  </a:cubicBezTo>
                  <a:cubicBezTo>
                    <a:pt x="160" y="210"/>
                    <a:pt x="160" y="210"/>
                    <a:pt x="160" y="210"/>
                  </a:cubicBezTo>
                  <a:lnTo>
                    <a:pt x="118" y="1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5" name="ïśľïďe">
              <a:extLst>
                <a:ext uri="{FF2B5EF4-FFF2-40B4-BE49-F238E27FC236}">
                  <a16:creationId xmlns:a16="http://schemas.microsoft.com/office/drawing/2014/main" id="{68B4ED9C-1CE9-8375-A65A-B1BC77B3B132}"/>
                </a:ext>
              </a:extLst>
            </p:cNvPr>
            <p:cNvSpPr/>
            <p:nvPr/>
          </p:nvSpPr>
          <p:spPr bwMode="auto">
            <a:xfrm>
              <a:off x="4264026" y="1922463"/>
              <a:ext cx="728663" cy="815975"/>
            </a:xfrm>
            <a:custGeom>
              <a:avLst/>
              <a:gdLst>
                <a:gd name="T0" fmla="*/ 96 w 193"/>
                <a:gd name="T1" fmla="*/ 4 h 216"/>
                <a:gd name="T2" fmla="*/ 189 w 193"/>
                <a:gd name="T3" fmla="*/ 97 h 216"/>
                <a:gd name="T4" fmla="*/ 153 w 193"/>
                <a:gd name="T5" fmla="*/ 170 h 216"/>
                <a:gd name="T6" fmla="*/ 151 w 193"/>
                <a:gd name="T7" fmla="*/ 174 h 216"/>
                <a:gd name="T8" fmla="*/ 159 w 193"/>
                <a:gd name="T9" fmla="*/ 208 h 216"/>
                <a:gd name="T10" fmla="*/ 121 w 193"/>
                <a:gd name="T11" fmla="*/ 187 h 216"/>
                <a:gd name="T12" fmla="*/ 119 w 193"/>
                <a:gd name="T13" fmla="*/ 186 h 216"/>
                <a:gd name="T14" fmla="*/ 118 w 193"/>
                <a:gd name="T15" fmla="*/ 186 h 216"/>
                <a:gd name="T16" fmla="*/ 96 w 193"/>
                <a:gd name="T17" fmla="*/ 189 h 216"/>
                <a:gd name="T18" fmla="*/ 4 w 193"/>
                <a:gd name="T19" fmla="*/ 97 h 216"/>
                <a:gd name="T20" fmla="*/ 96 w 193"/>
                <a:gd name="T21" fmla="*/ 4 h 216"/>
                <a:gd name="T22" fmla="*/ 96 w 193"/>
                <a:gd name="T23" fmla="*/ 0 h 216"/>
                <a:gd name="T24" fmla="*/ 0 w 193"/>
                <a:gd name="T25" fmla="*/ 97 h 216"/>
                <a:gd name="T26" fmla="*/ 96 w 193"/>
                <a:gd name="T27" fmla="*/ 193 h 216"/>
                <a:gd name="T28" fmla="*/ 119 w 193"/>
                <a:gd name="T29" fmla="*/ 190 h 216"/>
                <a:gd name="T30" fmla="*/ 165 w 193"/>
                <a:gd name="T31" fmla="*/ 216 h 216"/>
                <a:gd name="T32" fmla="*/ 155 w 193"/>
                <a:gd name="T33" fmla="*/ 173 h 216"/>
                <a:gd name="T34" fmla="*/ 193 w 193"/>
                <a:gd name="T35" fmla="*/ 97 h 216"/>
                <a:gd name="T36" fmla="*/ 96 w 193"/>
                <a:gd name="T37"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3" h="216">
                  <a:moveTo>
                    <a:pt x="96" y="4"/>
                  </a:moveTo>
                  <a:cubicBezTo>
                    <a:pt x="147" y="4"/>
                    <a:pt x="189" y="46"/>
                    <a:pt x="189" y="97"/>
                  </a:cubicBezTo>
                  <a:cubicBezTo>
                    <a:pt x="189" y="125"/>
                    <a:pt x="176" y="152"/>
                    <a:pt x="153" y="170"/>
                  </a:cubicBezTo>
                  <a:cubicBezTo>
                    <a:pt x="152" y="171"/>
                    <a:pt x="151" y="172"/>
                    <a:pt x="151" y="174"/>
                  </a:cubicBezTo>
                  <a:cubicBezTo>
                    <a:pt x="159" y="208"/>
                    <a:pt x="159" y="208"/>
                    <a:pt x="159" y="208"/>
                  </a:cubicBezTo>
                  <a:cubicBezTo>
                    <a:pt x="121" y="187"/>
                    <a:pt x="121" y="187"/>
                    <a:pt x="121" y="187"/>
                  </a:cubicBezTo>
                  <a:cubicBezTo>
                    <a:pt x="120" y="186"/>
                    <a:pt x="120" y="186"/>
                    <a:pt x="119" y="186"/>
                  </a:cubicBezTo>
                  <a:cubicBezTo>
                    <a:pt x="118" y="186"/>
                    <a:pt x="118" y="186"/>
                    <a:pt x="118" y="186"/>
                  </a:cubicBezTo>
                  <a:cubicBezTo>
                    <a:pt x="111" y="188"/>
                    <a:pt x="104" y="189"/>
                    <a:pt x="96" y="189"/>
                  </a:cubicBezTo>
                  <a:cubicBezTo>
                    <a:pt x="46" y="189"/>
                    <a:pt x="4" y="147"/>
                    <a:pt x="4" y="97"/>
                  </a:cubicBezTo>
                  <a:cubicBezTo>
                    <a:pt x="4" y="46"/>
                    <a:pt x="46" y="4"/>
                    <a:pt x="96" y="4"/>
                  </a:cubicBezTo>
                  <a:moveTo>
                    <a:pt x="96" y="0"/>
                  </a:moveTo>
                  <a:cubicBezTo>
                    <a:pt x="43" y="0"/>
                    <a:pt x="0" y="43"/>
                    <a:pt x="0" y="97"/>
                  </a:cubicBezTo>
                  <a:cubicBezTo>
                    <a:pt x="0" y="150"/>
                    <a:pt x="43" y="193"/>
                    <a:pt x="96" y="193"/>
                  </a:cubicBezTo>
                  <a:cubicBezTo>
                    <a:pt x="104" y="193"/>
                    <a:pt x="112" y="192"/>
                    <a:pt x="119" y="190"/>
                  </a:cubicBezTo>
                  <a:cubicBezTo>
                    <a:pt x="165" y="216"/>
                    <a:pt x="165" y="216"/>
                    <a:pt x="165" y="216"/>
                  </a:cubicBezTo>
                  <a:cubicBezTo>
                    <a:pt x="155" y="173"/>
                    <a:pt x="155" y="173"/>
                    <a:pt x="155" y="173"/>
                  </a:cubicBezTo>
                  <a:cubicBezTo>
                    <a:pt x="178" y="155"/>
                    <a:pt x="193" y="128"/>
                    <a:pt x="193" y="97"/>
                  </a:cubicBezTo>
                  <a:cubicBezTo>
                    <a:pt x="193" y="43"/>
                    <a:pt x="150" y="0"/>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6" name="ïs1íḍe">
              <a:extLst>
                <a:ext uri="{FF2B5EF4-FFF2-40B4-BE49-F238E27FC236}">
                  <a16:creationId xmlns:a16="http://schemas.microsoft.com/office/drawing/2014/main" id="{9F04C451-DDB4-4F64-81B1-D79C1B838B58}"/>
                </a:ext>
              </a:extLst>
            </p:cNvPr>
            <p:cNvSpPr/>
            <p:nvPr/>
          </p:nvSpPr>
          <p:spPr bwMode="auto">
            <a:xfrm>
              <a:off x="4746626" y="2251076"/>
              <a:ext cx="63500" cy="635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7" name="íŝlíḍê">
              <a:extLst>
                <a:ext uri="{FF2B5EF4-FFF2-40B4-BE49-F238E27FC236}">
                  <a16:creationId xmlns:a16="http://schemas.microsoft.com/office/drawing/2014/main" id="{89725C51-D3D5-CFB0-6393-B24E8B95E9A5}"/>
                </a:ext>
              </a:extLst>
            </p:cNvPr>
            <p:cNvSpPr/>
            <p:nvPr/>
          </p:nvSpPr>
          <p:spPr bwMode="auto">
            <a:xfrm>
              <a:off x="4738688" y="2243138"/>
              <a:ext cx="79375" cy="79375"/>
            </a:xfrm>
            <a:custGeom>
              <a:avLst/>
              <a:gdLst>
                <a:gd name="T0" fmla="*/ 10 w 21"/>
                <a:gd name="T1" fmla="*/ 21 h 21"/>
                <a:gd name="T2" fmla="*/ 0 w 21"/>
                <a:gd name="T3" fmla="*/ 11 h 21"/>
                <a:gd name="T4" fmla="*/ 10 w 21"/>
                <a:gd name="T5" fmla="*/ 0 h 21"/>
                <a:gd name="T6" fmla="*/ 21 w 21"/>
                <a:gd name="T7" fmla="*/ 11 h 21"/>
                <a:gd name="T8" fmla="*/ 10 w 21"/>
                <a:gd name="T9" fmla="*/ 21 h 21"/>
                <a:gd name="T10" fmla="*/ 10 w 21"/>
                <a:gd name="T11" fmla="*/ 4 h 21"/>
                <a:gd name="T12" fmla="*/ 4 w 21"/>
                <a:gd name="T13" fmla="*/ 11 h 21"/>
                <a:gd name="T14" fmla="*/ 10 w 21"/>
                <a:gd name="T15" fmla="*/ 17 h 21"/>
                <a:gd name="T16" fmla="*/ 17 w 21"/>
                <a:gd name="T17" fmla="*/ 11 h 21"/>
                <a:gd name="T18" fmla="*/ 10 w 21"/>
                <a:gd name="T19"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0" y="21"/>
                  </a:moveTo>
                  <a:cubicBezTo>
                    <a:pt x="4" y="21"/>
                    <a:pt x="0" y="17"/>
                    <a:pt x="0" y="11"/>
                  </a:cubicBezTo>
                  <a:cubicBezTo>
                    <a:pt x="0" y="5"/>
                    <a:pt x="4" y="0"/>
                    <a:pt x="10" y="0"/>
                  </a:cubicBezTo>
                  <a:cubicBezTo>
                    <a:pt x="16" y="0"/>
                    <a:pt x="21" y="5"/>
                    <a:pt x="21" y="11"/>
                  </a:cubicBezTo>
                  <a:cubicBezTo>
                    <a:pt x="21" y="17"/>
                    <a:pt x="16" y="21"/>
                    <a:pt x="10" y="21"/>
                  </a:cubicBezTo>
                  <a:close/>
                  <a:moveTo>
                    <a:pt x="10" y="4"/>
                  </a:moveTo>
                  <a:cubicBezTo>
                    <a:pt x="7" y="4"/>
                    <a:pt x="4" y="7"/>
                    <a:pt x="4" y="11"/>
                  </a:cubicBezTo>
                  <a:cubicBezTo>
                    <a:pt x="4" y="14"/>
                    <a:pt x="7" y="17"/>
                    <a:pt x="10" y="17"/>
                  </a:cubicBezTo>
                  <a:cubicBezTo>
                    <a:pt x="14" y="17"/>
                    <a:pt x="17" y="14"/>
                    <a:pt x="17" y="11"/>
                  </a:cubicBezTo>
                  <a:cubicBezTo>
                    <a:pt x="17" y="7"/>
                    <a:pt x="14" y="4"/>
                    <a:pt x="1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8" name="ïṧ1îḍè">
              <a:extLst>
                <a:ext uri="{FF2B5EF4-FFF2-40B4-BE49-F238E27FC236}">
                  <a16:creationId xmlns:a16="http://schemas.microsoft.com/office/drawing/2014/main" id="{D1EC5A03-33F3-DB6B-C136-E6039B426A38}"/>
                </a:ext>
              </a:extLst>
            </p:cNvPr>
            <p:cNvSpPr/>
            <p:nvPr/>
          </p:nvSpPr>
          <p:spPr bwMode="auto">
            <a:xfrm>
              <a:off x="4592638" y="2251076"/>
              <a:ext cx="63500" cy="635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9" name="ïṥlîḑè">
              <a:extLst>
                <a:ext uri="{FF2B5EF4-FFF2-40B4-BE49-F238E27FC236}">
                  <a16:creationId xmlns:a16="http://schemas.microsoft.com/office/drawing/2014/main" id="{B56D9A0B-D818-B9C5-2E4C-DA1DE078A1A2}"/>
                </a:ext>
              </a:extLst>
            </p:cNvPr>
            <p:cNvSpPr/>
            <p:nvPr/>
          </p:nvSpPr>
          <p:spPr bwMode="auto">
            <a:xfrm>
              <a:off x="4584701" y="2243138"/>
              <a:ext cx="79375" cy="79375"/>
            </a:xfrm>
            <a:custGeom>
              <a:avLst/>
              <a:gdLst>
                <a:gd name="T0" fmla="*/ 11 w 21"/>
                <a:gd name="T1" fmla="*/ 21 h 21"/>
                <a:gd name="T2" fmla="*/ 0 w 21"/>
                <a:gd name="T3" fmla="*/ 11 h 21"/>
                <a:gd name="T4" fmla="*/ 11 w 21"/>
                <a:gd name="T5" fmla="*/ 0 h 21"/>
                <a:gd name="T6" fmla="*/ 21 w 21"/>
                <a:gd name="T7" fmla="*/ 11 h 21"/>
                <a:gd name="T8" fmla="*/ 11 w 21"/>
                <a:gd name="T9" fmla="*/ 21 h 21"/>
                <a:gd name="T10" fmla="*/ 11 w 21"/>
                <a:gd name="T11" fmla="*/ 4 h 21"/>
                <a:gd name="T12" fmla="*/ 4 w 21"/>
                <a:gd name="T13" fmla="*/ 11 h 21"/>
                <a:gd name="T14" fmla="*/ 11 w 21"/>
                <a:gd name="T15" fmla="*/ 17 h 21"/>
                <a:gd name="T16" fmla="*/ 17 w 21"/>
                <a:gd name="T17" fmla="*/ 11 h 21"/>
                <a:gd name="T18" fmla="*/ 11 w 21"/>
                <a:gd name="T19"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1" y="21"/>
                  </a:moveTo>
                  <a:cubicBezTo>
                    <a:pt x="5" y="21"/>
                    <a:pt x="0" y="17"/>
                    <a:pt x="0" y="11"/>
                  </a:cubicBezTo>
                  <a:cubicBezTo>
                    <a:pt x="0" y="5"/>
                    <a:pt x="5" y="0"/>
                    <a:pt x="11" y="0"/>
                  </a:cubicBezTo>
                  <a:cubicBezTo>
                    <a:pt x="17" y="0"/>
                    <a:pt x="21" y="5"/>
                    <a:pt x="21" y="11"/>
                  </a:cubicBezTo>
                  <a:cubicBezTo>
                    <a:pt x="21" y="17"/>
                    <a:pt x="17" y="21"/>
                    <a:pt x="11" y="21"/>
                  </a:cubicBezTo>
                  <a:close/>
                  <a:moveTo>
                    <a:pt x="11" y="4"/>
                  </a:moveTo>
                  <a:cubicBezTo>
                    <a:pt x="7" y="4"/>
                    <a:pt x="4" y="7"/>
                    <a:pt x="4" y="11"/>
                  </a:cubicBezTo>
                  <a:cubicBezTo>
                    <a:pt x="4" y="14"/>
                    <a:pt x="7" y="17"/>
                    <a:pt x="11" y="17"/>
                  </a:cubicBezTo>
                  <a:cubicBezTo>
                    <a:pt x="14" y="17"/>
                    <a:pt x="17" y="14"/>
                    <a:pt x="17" y="11"/>
                  </a:cubicBezTo>
                  <a:cubicBezTo>
                    <a:pt x="17" y="7"/>
                    <a:pt x="14" y="4"/>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0" name="ïşḻîḑê">
              <a:extLst>
                <a:ext uri="{FF2B5EF4-FFF2-40B4-BE49-F238E27FC236}">
                  <a16:creationId xmlns:a16="http://schemas.microsoft.com/office/drawing/2014/main" id="{82747BAE-B0BC-6B81-1435-079026EBCFFD}"/>
                </a:ext>
              </a:extLst>
            </p:cNvPr>
            <p:cNvSpPr/>
            <p:nvPr/>
          </p:nvSpPr>
          <p:spPr bwMode="auto">
            <a:xfrm>
              <a:off x="4437063" y="2251076"/>
              <a:ext cx="68263" cy="635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1" name="íṣlïdé">
              <a:extLst>
                <a:ext uri="{FF2B5EF4-FFF2-40B4-BE49-F238E27FC236}">
                  <a16:creationId xmlns:a16="http://schemas.microsoft.com/office/drawing/2014/main" id="{07868BC3-16D2-3A61-849A-E1E43BD58B50}"/>
                </a:ext>
              </a:extLst>
            </p:cNvPr>
            <p:cNvSpPr/>
            <p:nvPr/>
          </p:nvSpPr>
          <p:spPr bwMode="auto">
            <a:xfrm>
              <a:off x="4429126" y="2243138"/>
              <a:ext cx="84138" cy="79375"/>
            </a:xfrm>
            <a:custGeom>
              <a:avLst/>
              <a:gdLst>
                <a:gd name="T0" fmla="*/ 11 w 22"/>
                <a:gd name="T1" fmla="*/ 21 h 21"/>
                <a:gd name="T2" fmla="*/ 0 w 22"/>
                <a:gd name="T3" fmla="*/ 11 h 21"/>
                <a:gd name="T4" fmla="*/ 11 w 22"/>
                <a:gd name="T5" fmla="*/ 0 h 21"/>
                <a:gd name="T6" fmla="*/ 22 w 22"/>
                <a:gd name="T7" fmla="*/ 11 h 21"/>
                <a:gd name="T8" fmla="*/ 11 w 22"/>
                <a:gd name="T9" fmla="*/ 21 h 21"/>
                <a:gd name="T10" fmla="*/ 11 w 22"/>
                <a:gd name="T11" fmla="*/ 4 h 21"/>
                <a:gd name="T12" fmla="*/ 4 w 22"/>
                <a:gd name="T13" fmla="*/ 11 h 21"/>
                <a:gd name="T14" fmla="*/ 11 w 22"/>
                <a:gd name="T15" fmla="*/ 17 h 21"/>
                <a:gd name="T16" fmla="*/ 18 w 22"/>
                <a:gd name="T17" fmla="*/ 11 h 21"/>
                <a:gd name="T18" fmla="*/ 11 w 22"/>
                <a:gd name="T19"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1">
                  <a:moveTo>
                    <a:pt x="11" y="21"/>
                  </a:moveTo>
                  <a:cubicBezTo>
                    <a:pt x="5" y="21"/>
                    <a:pt x="0" y="17"/>
                    <a:pt x="0" y="11"/>
                  </a:cubicBezTo>
                  <a:cubicBezTo>
                    <a:pt x="0" y="5"/>
                    <a:pt x="5" y="0"/>
                    <a:pt x="11" y="0"/>
                  </a:cubicBezTo>
                  <a:cubicBezTo>
                    <a:pt x="17" y="0"/>
                    <a:pt x="22" y="5"/>
                    <a:pt x="22" y="11"/>
                  </a:cubicBezTo>
                  <a:cubicBezTo>
                    <a:pt x="22" y="17"/>
                    <a:pt x="17" y="21"/>
                    <a:pt x="11" y="21"/>
                  </a:cubicBezTo>
                  <a:close/>
                  <a:moveTo>
                    <a:pt x="11" y="4"/>
                  </a:moveTo>
                  <a:cubicBezTo>
                    <a:pt x="7" y="4"/>
                    <a:pt x="4" y="7"/>
                    <a:pt x="4" y="11"/>
                  </a:cubicBezTo>
                  <a:cubicBezTo>
                    <a:pt x="4" y="14"/>
                    <a:pt x="7" y="17"/>
                    <a:pt x="11" y="17"/>
                  </a:cubicBezTo>
                  <a:cubicBezTo>
                    <a:pt x="15" y="17"/>
                    <a:pt x="18" y="14"/>
                    <a:pt x="18" y="11"/>
                  </a:cubicBezTo>
                  <a:cubicBezTo>
                    <a:pt x="18" y="7"/>
                    <a:pt x="15" y="4"/>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grpSp>
        <p:nvGrpSpPr>
          <p:cNvPr id="130" name="íSḻïḋe">
            <a:extLst>
              <a:ext uri="{FF2B5EF4-FFF2-40B4-BE49-F238E27FC236}">
                <a16:creationId xmlns:a16="http://schemas.microsoft.com/office/drawing/2014/main" id="{F046B85A-F8D8-0D7A-E609-5C2A50254B97}"/>
              </a:ext>
            </a:extLst>
          </p:cNvPr>
          <p:cNvGrpSpPr/>
          <p:nvPr/>
        </p:nvGrpSpPr>
        <p:grpSpPr>
          <a:xfrm>
            <a:off x="3120644" y="3545372"/>
            <a:ext cx="2512966" cy="1807174"/>
            <a:chOff x="5481790" y="1653520"/>
            <a:chExt cx="2512966" cy="1807174"/>
          </a:xfrm>
        </p:grpSpPr>
        <p:sp>
          <p:nvSpPr>
            <p:cNvPr id="131" name="íṩḷiḓè">
              <a:extLst>
                <a:ext uri="{FF2B5EF4-FFF2-40B4-BE49-F238E27FC236}">
                  <a16:creationId xmlns:a16="http://schemas.microsoft.com/office/drawing/2014/main" id="{3F5D8895-8CB9-822A-DF19-5E76C11F0751}"/>
                </a:ext>
              </a:extLst>
            </p:cNvPr>
            <p:cNvSpPr/>
            <p:nvPr/>
          </p:nvSpPr>
          <p:spPr>
            <a:xfrm>
              <a:off x="6228115" y="2374995"/>
              <a:ext cx="1766641" cy="338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b" anchorCtr="0">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kumimoji="1" lang="zh-CN" altLang="en-US" sz="1600" b="1" dirty="0">
                  <a:solidFill>
                    <a:schemeClr val="tx1"/>
                  </a:solidFill>
                  <a:cs typeface="+mn-ea"/>
                  <a:sym typeface="+mn-lt"/>
                </a:rPr>
                <a:t>邮箱</a:t>
              </a:r>
              <a:endParaRPr kumimoji="1" lang="en-US" altLang="zh-CN" sz="1600" b="1" dirty="0">
                <a:solidFill>
                  <a:schemeClr val="tx1"/>
                </a:solidFill>
                <a:cs typeface="+mn-ea"/>
                <a:sym typeface="+mn-lt"/>
              </a:endParaRPr>
            </a:p>
          </p:txBody>
        </p:sp>
        <p:sp>
          <p:nvSpPr>
            <p:cNvPr id="132" name="ïsḻidè">
              <a:extLst>
                <a:ext uri="{FF2B5EF4-FFF2-40B4-BE49-F238E27FC236}">
                  <a16:creationId xmlns:a16="http://schemas.microsoft.com/office/drawing/2014/main" id="{249A2120-8C6E-BD1F-017D-BC074C2FB683}"/>
                </a:ext>
              </a:extLst>
            </p:cNvPr>
            <p:cNvSpPr/>
            <p:nvPr/>
          </p:nvSpPr>
          <p:spPr>
            <a:xfrm>
              <a:off x="5481790" y="3081616"/>
              <a:ext cx="2324583" cy="379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chorCtr="0">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130000"/>
                </a:lnSpc>
              </a:pPr>
              <a:r>
                <a:rPr kumimoji="1" lang="en-US" altLang="zh-CN" sz="1600" dirty="0" err="1">
                  <a:solidFill>
                    <a:schemeClr val="tx1"/>
                  </a:solidFill>
                  <a:cs typeface="+mn-ea"/>
                  <a:sym typeface="+mn-lt"/>
                </a:rPr>
                <a:t>caoyushe@haiwei.tech</a:t>
              </a:r>
              <a:endParaRPr kumimoji="1" lang="en-US" altLang="zh-CN" sz="1600" dirty="0">
                <a:solidFill>
                  <a:schemeClr val="tx1"/>
                </a:solidFill>
                <a:cs typeface="+mn-ea"/>
                <a:sym typeface="+mn-lt"/>
              </a:endParaRPr>
            </a:p>
          </p:txBody>
        </p:sp>
        <p:grpSp>
          <p:nvGrpSpPr>
            <p:cNvPr id="133" name="i$ļîḑè">
              <a:extLst>
                <a:ext uri="{FF2B5EF4-FFF2-40B4-BE49-F238E27FC236}">
                  <a16:creationId xmlns:a16="http://schemas.microsoft.com/office/drawing/2014/main" id="{03927E45-13AD-7C98-E2A3-1C91BB4359CC}"/>
                </a:ext>
              </a:extLst>
            </p:cNvPr>
            <p:cNvGrpSpPr/>
            <p:nvPr/>
          </p:nvGrpSpPr>
          <p:grpSpPr>
            <a:xfrm>
              <a:off x="6222610" y="1653520"/>
              <a:ext cx="540000" cy="540000"/>
              <a:chOff x="6335984" y="5599496"/>
              <a:chExt cx="540000" cy="540000"/>
            </a:xfrm>
          </p:grpSpPr>
          <p:sp>
            <p:nvSpPr>
              <p:cNvPr id="134" name="iŝlídê">
                <a:extLst>
                  <a:ext uri="{FF2B5EF4-FFF2-40B4-BE49-F238E27FC236}">
                    <a16:creationId xmlns:a16="http://schemas.microsoft.com/office/drawing/2014/main" id="{9B9638C9-4E19-D395-550C-C717FE9F1163}"/>
                  </a:ext>
                </a:extLst>
              </p:cNvPr>
              <p:cNvSpPr txBox="1"/>
              <p:nvPr/>
            </p:nvSpPr>
            <p:spPr>
              <a:xfrm>
                <a:off x="6335984" y="5599496"/>
                <a:ext cx="540000" cy="540000"/>
              </a:xfrm>
              <a:prstGeom prst="roundRect">
                <a:avLst>
                  <a:gd name="adj" fmla="val 50000"/>
                </a:avLst>
              </a:prstGeom>
              <a:solidFill>
                <a:srgbClr val="4472C4"/>
              </a:solidFill>
            </p:spPr>
            <p:txBody>
              <a:bodyPr wrap="none" lIns="108000" tIns="108000" rIns="108000" bIns="10800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kumimoji="1" lang="zh-CN" altLang="en-US" sz="2000" b="1" dirty="0">
                  <a:noFill/>
                  <a:cs typeface="+mn-ea"/>
                  <a:sym typeface="+mn-lt"/>
                </a:endParaRPr>
              </a:p>
            </p:txBody>
          </p:sp>
          <p:sp>
            <p:nvSpPr>
              <p:cNvPr id="135" name="îşļíḍè">
                <a:extLst>
                  <a:ext uri="{FF2B5EF4-FFF2-40B4-BE49-F238E27FC236}">
                    <a16:creationId xmlns:a16="http://schemas.microsoft.com/office/drawing/2014/main" id="{6FD64422-8DBF-00BD-F724-8E92267FB52A}"/>
                  </a:ext>
                </a:extLst>
              </p:cNvPr>
              <p:cNvSpPr/>
              <p:nvPr/>
            </p:nvSpPr>
            <p:spPr>
              <a:xfrm>
                <a:off x="6468280" y="5777683"/>
                <a:ext cx="275408" cy="183625"/>
              </a:xfrm>
              <a:custGeom>
                <a:avLst/>
                <a:gdLst>
                  <a:gd name="T0" fmla="*/ 9600 w 9600"/>
                  <a:gd name="T1" fmla="*/ 6400 h 6400"/>
                  <a:gd name="T2" fmla="*/ 9600 w 9600"/>
                  <a:gd name="T3" fmla="*/ 345 h 6400"/>
                  <a:gd name="T4" fmla="*/ 6322 w 9600"/>
                  <a:gd name="T5" fmla="*/ 2840 h 6400"/>
                  <a:gd name="T6" fmla="*/ 8025 w 9600"/>
                  <a:gd name="T7" fmla="*/ 4775 h 6400"/>
                  <a:gd name="T8" fmla="*/ 7975 w 9600"/>
                  <a:gd name="T9" fmla="*/ 4825 h 6400"/>
                  <a:gd name="T10" fmla="*/ 6003 w 9600"/>
                  <a:gd name="T11" fmla="*/ 3085 h 6400"/>
                  <a:gd name="T12" fmla="*/ 4800 w 9600"/>
                  <a:gd name="T13" fmla="*/ 4000 h 6400"/>
                  <a:gd name="T14" fmla="*/ 3598 w 9600"/>
                  <a:gd name="T15" fmla="*/ 3085 h 6400"/>
                  <a:gd name="T16" fmla="*/ 1625 w 9600"/>
                  <a:gd name="T17" fmla="*/ 4825 h 6400"/>
                  <a:gd name="T18" fmla="*/ 1575 w 9600"/>
                  <a:gd name="T19" fmla="*/ 4775 h 6400"/>
                  <a:gd name="T20" fmla="*/ 3275 w 9600"/>
                  <a:gd name="T21" fmla="*/ 2840 h 6400"/>
                  <a:gd name="T22" fmla="*/ 0 w 9600"/>
                  <a:gd name="T23" fmla="*/ 350 h 6400"/>
                  <a:gd name="T24" fmla="*/ 0 w 9600"/>
                  <a:gd name="T25" fmla="*/ 6400 h 6400"/>
                  <a:gd name="T26" fmla="*/ 9600 w 9600"/>
                  <a:gd name="T27" fmla="*/ 6400 h 6400"/>
                  <a:gd name="T28" fmla="*/ 9393 w 9600"/>
                  <a:gd name="T29" fmla="*/ 0 h 6400"/>
                  <a:gd name="T30" fmla="*/ 200 w 9600"/>
                  <a:gd name="T31" fmla="*/ 0 h 6400"/>
                  <a:gd name="T32" fmla="*/ 4800 w 9600"/>
                  <a:gd name="T33" fmla="*/ 3497 h 6400"/>
                  <a:gd name="T34" fmla="*/ 9393 w 9600"/>
                  <a:gd name="T35" fmla="*/ 0 h 6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00" h="6400">
                    <a:moveTo>
                      <a:pt x="9600" y="6400"/>
                    </a:moveTo>
                    <a:lnTo>
                      <a:pt x="9600" y="345"/>
                    </a:lnTo>
                    <a:lnTo>
                      <a:pt x="6322" y="2840"/>
                    </a:lnTo>
                    <a:lnTo>
                      <a:pt x="8025" y="4775"/>
                    </a:lnTo>
                    <a:lnTo>
                      <a:pt x="7975" y="4825"/>
                    </a:lnTo>
                    <a:lnTo>
                      <a:pt x="6003" y="3085"/>
                    </a:lnTo>
                    <a:lnTo>
                      <a:pt x="4800" y="4000"/>
                    </a:lnTo>
                    <a:lnTo>
                      <a:pt x="3598" y="3085"/>
                    </a:lnTo>
                    <a:lnTo>
                      <a:pt x="1625" y="4825"/>
                    </a:lnTo>
                    <a:lnTo>
                      <a:pt x="1575" y="4775"/>
                    </a:lnTo>
                    <a:lnTo>
                      <a:pt x="3275" y="2840"/>
                    </a:lnTo>
                    <a:lnTo>
                      <a:pt x="0" y="350"/>
                    </a:lnTo>
                    <a:lnTo>
                      <a:pt x="0" y="6400"/>
                    </a:lnTo>
                    <a:lnTo>
                      <a:pt x="9600" y="6400"/>
                    </a:lnTo>
                    <a:close/>
                    <a:moveTo>
                      <a:pt x="9393" y="0"/>
                    </a:moveTo>
                    <a:lnTo>
                      <a:pt x="200" y="0"/>
                    </a:lnTo>
                    <a:lnTo>
                      <a:pt x="4800" y="3497"/>
                    </a:lnTo>
                    <a:lnTo>
                      <a:pt x="9393" y="0"/>
                    </a:lnTo>
                    <a:close/>
                  </a:path>
                </a:pathLst>
              </a:custGeom>
              <a:solidFill>
                <a:srgbClr val="FFFFFF"/>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grpSp>
      <p:sp>
        <p:nvSpPr>
          <p:cNvPr id="2" name="îṧ1iďê">
            <a:extLst>
              <a:ext uri="{FF2B5EF4-FFF2-40B4-BE49-F238E27FC236}">
                <a16:creationId xmlns:a16="http://schemas.microsoft.com/office/drawing/2014/main" id="{009B031D-D3DA-645C-B7FF-C5B0388FFD12}"/>
              </a:ext>
            </a:extLst>
          </p:cNvPr>
          <p:cNvSpPr/>
          <p:nvPr/>
        </p:nvSpPr>
        <p:spPr>
          <a:xfrm>
            <a:off x="801084" y="4983483"/>
            <a:ext cx="1766641" cy="379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chorCtr="0">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130000"/>
              </a:lnSpc>
            </a:pPr>
            <a:r>
              <a:rPr kumimoji="1" lang="en-US" altLang="zh-CN" sz="1600" dirty="0">
                <a:solidFill>
                  <a:schemeClr val="tx1"/>
                </a:solidFill>
                <a:cs typeface="+mn-ea"/>
                <a:sym typeface="+mn-lt"/>
              </a:rPr>
              <a:t>186 9225 1990</a:t>
            </a:r>
          </a:p>
        </p:txBody>
      </p:sp>
    </p:spTree>
    <p:custDataLst>
      <p:tags r:id="rId1"/>
    </p:custDataLst>
    <p:extLst>
      <p:ext uri="{BB962C8B-B14F-4D97-AF65-F5344CB8AC3E}">
        <p14:creationId xmlns:p14="http://schemas.microsoft.com/office/powerpoint/2010/main" val="3692797673"/>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LIDE.GUIDESSETTING" val="{&quot;Id&quot;:&quot;4783906c-b7d8-4161-810a-071dccaefe1e&quot;,&quot;Name&quot;:&quot;自定义&quot;,&quot;Kind&quot;:&quot;Custom&quot;,&quot;OldGuidesSetting&quot;:{&quot;HeaderHeight&quot;:0.0,&quot;FooterHeight&quot;:0.0,&quot;SideMargin&quot;:0.0,&quot;TopMargin&quot;:0.0,&quot;BottomMargin&quot;:0.0,&quot;IntervalMargin&quot;:0.0}}"/>
</p:tagLst>
</file>

<file path=ppt/tags/tag2.xml><?xml version="1.0" encoding="utf-8"?>
<p:tagLst xmlns:a="http://schemas.openxmlformats.org/drawingml/2006/main" xmlns:r="http://schemas.openxmlformats.org/officeDocument/2006/relationships" xmlns:p="http://schemas.openxmlformats.org/presentationml/2006/main">
  <p:tag name="ISLIDE.DIAGRAM" val="#639120;"/>
</p:tagLst>
</file>

<file path=ppt/tags/tag3.xml><?xml version="1.0" encoding="utf-8"?>
<p:tagLst xmlns:a="http://schemas.openxmlformats.org/drawingml/2006/main" xmlns:r="http://schemas.openxmlformats.org/officeDocument/2006/relationships" xmlns:p="http://schemas.openxmlformats.org/presentationml/2006/main">
  <p:tag name="ISLIDE.ICON" val="#399401;#373494;#373587;#161320;#60584;"/>
</p:tagLst>
</file>

<file path=ppt/theme/theme1.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spmi5qt5">
      <a:majorFont>
        <a:latin typeface="Arial" panose="020F0302020204030204"/>
        <a:ea typeface="微软雅黑"/>
        <a:cs typeface=""/>
      </a:majorFont>
      <a:minorFont>
        <a:latin typeface="Arial"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2085</TotalTime>
  <Words>831</Words>
  <Application>Microsoft Office PowerPoint</Application>
  <PresentationFormat>宽屏</PresentationFormat>
  <Paragraphs>127</Paragraphs>
  <Slides>9</Slides>
  <Notes>2</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9</vt:i4>
      </vt:variant>
    </vt:vector>
  </HeadingPairs>
  <TitlesOfParts>
    <vt:vector size="14" baseType="lpstr">
      <vt:lpstr>微软雅黑</vt:lpstr>
      <vt:lpstr>Arial</vt:lpstr>
      <vt:lpstr>Calibri</vt:lpstr>
      <vt:lpstr>Tahoma</vt:lpstr>
      <vt:lpstr>自定义设计方案</vt:lpstr>
      <vt:lpstr>中科海微（北京）科技有限公司</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Chung Chung</dc:creator>
  <cp:lastModifiedBy>Chung Chung</cp:lastModifiedBy>
  <cp:revision>407</cp:revision>
  <dcterms:created xsi:type="dcterms:W3CDTF">2018-08-21T09:39:00Z</dcterms:created>
  <dcterms:modified xsi:type="dcterms:W3CDTF">2022-10-17T08:08:50Z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2052-11.1.0.10314</vt:lpwstr>
  </property>
</Properties>
</file>